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8"/>
  </p:notesMasterIdLst>
  <p:sldIdLst>
    <p:sldId id="256" r:id="rId2"/>
    <p:sldId id="385" r:id="rId3"/>
    <p:sldId id="342" r:id="rId4"/>
    <p:sldId id="343" r:id="rId5"/>
    <p:sldId id="344" r:id="rId6"/>
    <p:sldId id="363" r:id="rId7"/>
    <p:sldId id="347" r:id="rId8"/>
    <p:sldId id="346" r:id="rId9"/>
    <p:sldId id="292" r:id="rId10"/>
    <p:sldId id="345" r:id="rId11"/>
    <p:sldId id="362" r:id="rId12"/>
    <p:sldId id="276" r:id="rId13"/>
    <p:sldId id="360" r:id="rId14"/>
    <p:sldId id="290" r:id="rId15"/>
    <p:sldId id="348" r:id="rId16"/>
    <p:sldId id="289" r:id="rId17"/>
    <p:sldId id="349" r:id="rId18"/>
    <p:sldId id="294" r:id="rId19"/>
    <p:sldId id="361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9" r:id="rId28"/>
    <p:sldId id="357" r:id="rId29"/>
    <p:sldId id="358" r:id="rId30"/>
    <p:sldId id="370" r:id="rId31"/>
    <p:sldId id="366" r:id="rId32"/>
    <p:sldId id="379" r:id="rId33"/>
    <p:sldId id="378" r:id="rId34"/>
    <p:sldId id="380" r:id="rId35"/>
    <p:sldId id="381" r:id="rId36"/>
    <p:sldId id="382" r:id="rId37"/>
    <p:sldId id="383" r:id="rId38"/>
    <p:sldId id="364" r:id="rId39"/>
    <p:sldId id="365" r:id="rId40"/>
    <p:sldId id="367" r:id="rId41"/>
    <p:sldId id="320" r:id="rId42"/>
    <p:sldId id="368" r:id="rId43"/>
    <p:sldId id="371" r:id="rId44"/>
    <p:sldId id="369" r:id="rId45"/>
    <p:sldId id="372" r:id="rId46"/>
    <p:sldId id="373" r:id="rId47"/>
    <p:sldId id="310" r:id="rId48"/>
    <p:sldId id="375" r:id="rId49"/>
    <p:sldId id="311" r:id="rId50"/>
    <p:sldId id="338" r:id="rId51"/>
    <p:sldId id="376" r:id="rId52"/>
    <p:sldId id="275" r:id="rId53"/>
    <p:sldId id="322" r:id="rId54"/>
    <p:sldId id="314" r:id="rId55"/>
    <p:sldId id="315" r:id="rId56"/>
    <p:sldId id="318" r:id="rId57"/>
    <p:sldId id="377" r:id="rId58"/>
    <p:sldId id="319" r:id="rId59"/>
    <p:sldId id="337" r:id="rId60"/>
    <p:sldId id="386" r:id="rId61"/>
    <p:sldId id="296" r:id="rId62"/>
    <p:sldId id="298" r:id="rId63"/>
    <p:sldId id="297" r:id="rId64"/>
    <p:sldId id="299" r:id="rId65"/>
    <p:sldId id="274" r:id="rId66"/>
    <p:sldId id="321" r:id="rId67"/>
    <p:sldId id="384" r:id="rId68"/>
    <p:sldId id="301" r:id="rId69"/>
    <p:sldId id="302" r:id="rId70"/>
    <p:sldId id="303" r:id="rId71"/>
    <p:sldId id="309" r:id="rId72"/>
    <p:sldId id="304" r:id="rId73"/>
    <p:sldId id="306" r:id="rId74"/>
    <p:sldId id="323" r:id="rId75"/>
    <p:sldId id="326" r:id="rId76"/>
    <p:sldId id="325" r:id="rId77"/>
    <p:sldId id="324" r:id="rId78"/>
    <p:sldId id="327" r:id="rId79"/>
    <p:sldId id="339" r:id="rId80"/>
    <p:sldId id="330" r:id="rId81"/>
    <p:sldId id="331" r:id="rId82"/>
    <p:sldId id="333" r:id="rId83"/>
    <p:sldId id="334" r:id="rId84"/>
    <p:sldId id="335" r:id="rId85"/>
    <p:sldId id="336" r:id="rId86"/>
    <p:sldId id="340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F7776CE-4BB4-0846-9A93-6B4C2B1586B0}">
          <p14:sldIdLst>
            <p14:sldId id="256"/>
            <p14:sldId id="385"/>
          </p14:sldIdLst>
        </p14:section>
        <p14:section name="A Brief Overview of Relion" id="{A29F48A0-3E23-47CE-9B3A-A83C1FDDE139}">
          <p14:sldIdLst>
            <p14:sldId id="342"/>
            <p14:sldId id="343"/>
            <p14:sldId id="344"/>
          </p14:sldIdLst>
        </p14:section>
        <p14:section name="Cluster Overview" id="{D91EBD9C-60AB-4329-BAE3-0A5DF2D3BA7B}">
          <p14:sldIdLst>
            <p14:sldId id="363"/>
            <p14:sldId id="347"/>
            <p14:sldId id="346"/>
            <p14:sldId id="292"/>
            <p14:sldId id="345"/>
          </p14:sldIdLst>
        </p14:section>
        <p14:section name="Parallelization" id="{088BFDCF-3E12-E44F-A2D4-FB326D147EF7}">
          <p14:sldIdLst>
            <p14:sldId id="362"/>
            <p14:sldId id="276"/>
            <p14:sldId id="360"/>
            <p14:sldId id="290"/>
            <p14:sldId id="348"/>
            <p14:sldId id="289"/>
            <p14:sldId id="349"/>
            <p14:sldId id="294"/>
          </p14:sldIdLst>
        </p14:section>
        <p14:section name="Resource Allocation" id="{99893602-2E75-4DE5-A86F-9C933D0EA082}">
          <p14:sldIdLst>
            <p14:sldId id="361"/>
            <p14:sldId id="350"/>
            <p14:sldId id="351"/>
            <p14:sldId id="352"/>
            <p14:sldId id="353"/>
            <p14:sldId id="354"/>
            <p14:sldId id="355"/>
            <p14:sldId id="356"/>
            <p14:sldId id="359"/>
            <p14:sldId id="357"/>
            <p14:sldId id="358"/>
            <p14:sldId id="370"/>
            <p14:sldId id="366"/>
          </p14:sldIdLst>
        </p14:section>
        <p14:section name="RELION Run Methods" id="{F64D58EE-C477-437B-9642-C09679898C2E}">
          <p14:sldIdLst>
            <p14:sldId id="379"/>
            <p14:sldId id="378"/>
            <p14:sldId id="380"/>
            <p14:sldId id="381"/>
            <p14:sldId id="382"/>
            <p14:sldId id="383"/>
          </p14:sldIdLst>
        </p14:section>
        <p14:section name="Relion Job Types" id="{7B4B60E3-CE1B-4ADA-ACC8-1B1B092FC998}">
          <p14:sldIdLst>
            <p14:sldId id="364"/>
            <p14:sldId id="365"/>
            <p14:sldId id="367"/>
            <p14:sldId id="320"/>
            <p14:sldId id="368"/>
            <p14:sldId id="371"/>
            <p14:sldId id="369"/>
            <p14:sldId id="372"/>
            <p14:sldId id="373"/>
            <p14:sldId id="310"/>
            <p14:sldId id="375"/>
            <p14:sldId id="311"/>
            <p14:sldId id="338"/>
          </p14:sldIdLst>
        </p14:section>
        <p14:section name="Understanding GPU Jobs" id="{4F9417D2-2FB7-5141-8A3B-3F2A864F0717}">
          <p14:sldIdLst>
            <p14:sldId id="376"/>
            <p14:sldId id="275"/>
            <p14:sldId id="322"/>
            <p14:sldId id="314"/>
            <p14:sldId id="315"/>
            <p14:sldId id="318"/>
            <p14:sldId id="377"/>
            <p14:sldId id="319"/>
            <p14:sldId id="337"/>
            <p14:sldId id="386"/>
          </p14:sldIdLst>
        </p14:section>
        <p14:section name="Using the GUI" id="{F31DB988-2561-F945-8EA5-AB97CC6BD785}">
          <p14:sldIdLst>
            <p14:sldId id="296"/>
            <p14:sldId id="298"/>
            <p14:sldId id="297"/>
            <p14:sldId id="299"/>
            <p14:sldId id="274"/>
            <p14:sldId id="321"/>
            <p14:sldId id="384"/>
            <p14:sldId id="301"/>
            <p14:sldId id="302"/>
            <p14:sldId id="303"/>
            <p14:sldId id="309"/>
            <p14:sldId id="304"/>
            <p14:sldId id="306"/>
          </p14:sldIdLst>
        </p14:section>
        <p14:section name="Monitoring" id="{CCC1759D-5DE9-5F4E-83B3-2519DE81C896}">
          <p14:sldIdLst>
            <p14:sldId id="323"/>
            <p14:sldId id="326"/>
            <p14:sldId id="325"/>
            <p14:sldId id="324"/>
            <p14:sldId id="327"/>
          </p14:sldIdLst>
        </p14:section>
        <p14:section name="Troubleshooting" id="{43454C1A-1F60-9141-A8AD-D6165026E24F}">
          <p14:sldIdLst>
            <p14:sldId id="339"/>
            <p14:sldId id="330"/>
            <p14:sldId id="331"/>
            <p14:sldId id="333"/>
            <p14:sldId id="334"/>
            <p14:sldId id="335"/>
            <p14:sldId id="336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/>
    <p:restoredTop sz="94695"/>
  </p:normalViewPr>
  <p:slideViewPr>
    <p:cSldViewPr snapToGrid="0" snapToObjects="1">
      <p:cViewPr varScale="1">
        <p:scale>
          <a:sx n="108" d="100"/>
          <a:sy n="108" d="100"/>
        </p:scale>
        <p:origin x="18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3CDBE-ED01-F942-8353-A7AB6965865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4F0D3-8B73-4447-8094-1490DAD6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F0D3-8B73-4447-8094-1490DAD6C89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4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1F71-2DAE-5F40-8A58-7D151BDF078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C0D-66DA-4C44-9615-22A68B2DB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1F71-2DAE-5F40-8A58-7D151BDF078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C0D-66DA-4C44-9615-22A68B2DB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1F71-2DAE-5F40-8A58-7D151BDF078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C0D-66DA-4C44-9615-22A68B2DB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1F71-2DAE-5F40-8A58-7D151BDF078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C0D-66DA-4C44-9615-22A68B2DB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1F71-2DAE-5F40-8A58-7D151BDF078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C0D-66DA-4C44-9615-22A68B2DB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1F71-2DAE-5F40-8A58-7D151BDF078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C0D-66DA-4C44-9615-22A68B2DB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1F71-2DAE-5F40-8A58-7D151BDF078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C0D-66DA-4C44-9615-22A68B2DB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1F71-2DAE-5F40-8A58-7D151BDF078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C0D-66DA-4C44-9615-22A68B2DB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1F71-2DAE-5F40-8A58-7D151BDF078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C0D-66DA-4C44-9615-22A68B2DB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1F71-2DAE-5F40-8A58-7D151BDF078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C0D-66DA-4C44-9615-22A68B2DB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1F71-2DAE-5F40-8A58-7D151BDF078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C0D-66DA-4C44-9615-22A68B2DB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1F71-2DAE-5F40-8A58-7D151BDF078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27C0D-66DA-4C44-9615-22A68B2DB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4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High-Performance Computing with RELION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Hoover, PhD</a:t>
            </a:r>
          </a:p>
          <a:p>
            <a:r>
              <a:rPr lang="en-US" dirty="0"/>
              <a:t>HPC @ NIH</a:t>
            </a:r>
          </a:p>
        </p:txBody>
      </p:sp>
    </p:spTree>
    <p:extLst>
      <p:ext uri="{BB962C8B-B14F-4D97-AF65-F5344CB8AC3E}">
        <p14:creationId xmlns:p14="http://schemas.microsoft.com/office/powerpoint/2010/main" val="39047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AA79-77B2-449C-A1DB-5AE555BA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Hardware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5F6C69-E166-4AF4-BC60-120F8D0C7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586" y="1613543"/>
            <a:ext cx="6968971" cy="4654950"/>
          </a:xfrm>
        </p:spPr>
      </p:pic>
    </p:spTree>
    <p:extLst>
      <p:ext uri="{BB962C8B-B14F-4D97-AF65-F5344CB8AC3E}">
        <p14:creationId xmlns:p14="http://schemas.microsoft.com/office/powerpoint/2010/main" val="421343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E213-89E1-440F-83F7-82C0775B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on the </a:t>
            </a:r>
            <a:r>
              <a:rPr lang="en-US" dirty="0" err="1"/>
              <a:t>Biowulf</a:t>
            </a:r>
            <a:r>
              <a:rPr lang="en-US" dirty="0"/>
              <a:t> Cluster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0D1BF-0F12-42F9-93DB-F7F53203D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4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on </a:t>
            </a:r>
            <a:r>
              <a:rPr lang="en-US" dirty="0" err="1"/>
              <a:t>Biowulf</a:t>
            </a:r>
            <a:r>
              <a:rPr lang="en-US" dirty="0"/>
              <a:t> using </a:t>
            </a:r>
            <a:r>
              <a:rPr lang="en-US" dirty="0" err="1"/>
              <a:t>Slurm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Allocation of resources</a:t>
            </a:r>
          </a:p>
          <a:p>
            <a:r>
              <a:rPr lang="en-US" dirty="0"/>
              <a:t>Distribution of resources</a:t>
            </a:r>
          </a:p>
          <a:p>
            <a:r>
              <a:rPr lang="en-US" dirty="0"/>
              <a:t>Distribution of tasks on the allocated and distributed resources</a:t>
            </a:r>
          </a:p>
        </p:txBody>
      </p:sp>
      <p:pic>
        <p:nvPicPr>
          <p:cNvPr id="1026" name="Picture 2" descr="Image result for hertz car rental">
            <a:extLst>
              <a:ext uri="{FF2B5EF4-FFF2-40B4-BE49-F238E27FC236}">
                <a16:creationId xmlns:a16="http://schemas.microsoft.com/office/drawing/2014/main" id="{1F0589ED-D01F-4C63-9F4C-830A3D514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01294"/>
            <a:ext cx="4199138" cy="25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3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C815-AC42-4BB5-9BF6-D96ED6AA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Multi-user Time-sharing Batch System</a:t>
            </a:r>
          </a:p>
        </p:txBody>
      </p:sp>
      <p:pic>
        <p:nvPicPr>
          <p:cNvPr id="2050" name="Picture 2" descr="Image result for traffic jam">
            <a:extLst>
              <a:ext uri="{FF2B5EF4-FFF2-40B4-BE49-F238E27FC236}">
                <a16:creationId xmlns:a16="http://schemas.microsoft.com/office/drawing/2014/main" id="{0703C319-0A46-4515-BD0D-0014CE781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96294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41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Single-Threaded Job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AE0461F-70D3-4F66-94AE-9FF463A32BAF}"/>
              </a:ext>
            </a:extLst>
          </p:cNvPr>
          <p:cNvGrpSpPr/>
          <p:nvPr/>
        </p:nvGrpSpPr>
        <p:grpSpPr>
          <a:xfrm>
            <a:off x="2615779" y="2165985"/>
            <a:ext cx="3912442" cy="2350424"/>
            <a:chOff x="1605667" y="2366010"/>
            <a:chExt cx="3912442" cy="2350424"/>
          </a:xfrm>
        </p:grpSpPr>
        <p:sp>
          <p:nvSpPr>
            <p:cNvPr id="5" name="TextBox 4"/>
            <p:cNvSpPr txBox="1"/>
            <p:nvPr/>
          </p:nvSpPr>
          <p:spPr>
            <a:xfrm>
              <a:off x="1605667" y="2645172"/>
              <a:ext cx="5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task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61698" y="2366010"/>
              <a:ext cx="2456411" cy="23504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15410" y="2446679"/>
              <a:ext cx="469553" cy="3102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282669" y="2527590"/>
              <a:ext cx="171450" cy="1714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454119" y="2527590"/>
              <a:ext cx="171450" cy="1714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3859019" y="252759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4030469" y="252759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4435368" y="252759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4606818" y="252759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5011717" y="252759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5183167" y="252759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3282669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3454119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3859019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4030469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4435368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4606818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5011717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5183167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282669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3454119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3859019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030469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435368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4606818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011717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5183167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3282669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3454119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3859019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4030469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4435368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4606818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5011717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5183167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3282669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3454119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3859019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030469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435368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4606818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011717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5183167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3282669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3454119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3859019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030469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35368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4606818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5011717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5183167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3282669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3454119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59019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030469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435368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606818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5011717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5183167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46819" y="2506564"/>
              <a:ext cx="24237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69333" y="2498917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0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15299" y="2506563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28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422483" y="2501552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98380" y="2503629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72423" y="2815866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44334" y="2814442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25534" y="2810731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6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03956" y="2812322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7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72423" y="3127245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8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52395" y="3124187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9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93016" y="312266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64466" y="312291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67950" y="312293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11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39400" y="312319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39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972328" y="343273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43778" y="343298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43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393016" y="343190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14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564466" y="343216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16973" y="343253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13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988423" y="343278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243849" y="343235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15299" y="3432602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40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43849" y="373720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16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415299" y="373745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44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819162" y="373881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17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90612" y="373906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45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393016" y="373695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18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564466" y="373720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46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968977" y="3736795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19</a:t>
              </a:r>
              <a:endParaRPr lang="en-US" sz="9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140427" y="373704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47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43849" y="404802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20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415299" y="404827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48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819162" y="404963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21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990612" y="404988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49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393016" y="404777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22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564466" y="404802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50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68977" y="404761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23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140427" y="404786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242822" y="435788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414272" y="4358132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818135" y="4359492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25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89585" y="4359743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53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91988" y="435763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563438" y="435788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54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67950" y="435747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39400" y="435772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55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413016" y="281073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32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412194" y="312266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36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992105" y="250362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29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989822" y="280779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33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989000" y="3119734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37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567074" y="250525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564791" y="280942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34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147015" y="2501603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146193" y="281354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35</a:t>
              </a:r>
            </a:p>
          </p:txBody>
        </p:sp>
        <p:cxnSp>
          <p:nvCxnSpPr>
            <p:cNvPr id="120" name="Elbow Connector 119"/>
            <p:cNvCxnSpPr>
              <a:cxnSpLocks/>
              <a:stCxn id="7" idx="1"/>
              <a:endCxn id="5" idx="3"/>
            </p:cNvCxnSpPr>
            <p:nvPr/>
          </p:nvCxnSpPr>
          <p:spPr>
            <a:xfrm rot="10800000" flipV="1">
              <a:off x="2169026" y="2601790"/>
              <a:ext cx="1046384" cy="228047"/>
            </a:xfrm>
            <a:prstGeom prst="bentConnector3">
              <a:avLst/>
            </a:prstGeom>
            <a:ln w="254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954551" y="4920097"/>
            <a:ext cx="79848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endParaRPr lang="en-US" dirty="0">
              <a:solidFill>
                <a:schemeClr val="bg1"/>
              </a:solidFill>
              <a:ea typeface="Lucida Console" charset="0"/>
              <a:cs typeface="Lucida Console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CD18EEB-555F-4AE8-9509-9078A82A7AA0}"/>
              </a:ext>
            </a:extLst>
          </p:cNvPr>
          <p:cNvSpPr txBox="1"/>
          <p:nvPr/>
        </p:nvSpPr>
        <p:spPr>
          <a:xfrm>
            <a:off x="959417" y="5646505"/>
            <a:ext cx="251722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ea typeface="Lucida Console" charset="0"/>
                <a:cs typeface="Lucida Console" charset="0"/>
              </a:rPr>
              <a:t>executable</a:t>
            </a:r>
            <a:r>
              <a:rPr lang="en-US" dirty="0">
                <a:ea typeface="Lucida Console" charset="0"/>
                <a:cs typeface="Lucida Console" charset="0"/>
              </a:rPr>
              <a:t>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…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AFE7AE3-52E5-49B0-A430-CBA33C354D0C}"/>
              </a:ext>
            </a:extLst>
          </p:cNvPr>
          <p:cNvSpPr txBox="1"/>
          <p:nvPr/>
        </p:nvSpPr>
        <p:spPr>
          <a:xfrm>
            <a:off x="1198485" y="3719744"/>
            <a:ext cx="1967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(--</a:t>
            </a:r>
            <a:r>
              <a:rPr lang="en-US" dirty="0" err="1"/>
              <a:t>ntasks</a:t>
            </a:r>
            <a:r>
              <a:rPr lang="en-US" dirty="0"/>
              <a:t>=1)</a:t>
            </a:r>
          </a:p>
          <a:p>
            <a:r>
              <a:rPr lang="en-US" dirty="0"/>
              <a:t>(--</a:t>
            </a:r>
            <a:r>
              <a:rPr lang="en-US" dirty="0" err="1"/>
              <a:t>cpus</a:t>
            </a:r>
            <a:r>
              <a:rPr lang="en-US" dirty="0"/>
              <a:t>-per-task=2)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98928-B69B-484A-8362-2B73775EE785}"/>
              </a:ext>
            </a:extLst>
          </p:cNvPr>
          <p:cNvSpPr txBox="1"/>
          <p:nvPr/>
        </p:nvSpPr>
        <p:spPr>
          <a:xfrm>
            <a:off x="4589975" y="4920097"/>
            <a:ext cx="126791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sinteractive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13B54-672D-43ED-9E14-C3CD932DCC9E}"/>
              </a:ext>
            </a:extLst>
          </p:cNvPr>
          <p:cNvSpPr txBox="1"/>
          <p:nvPr/>
        </p:nvSpPr>
        <p:spPr>
          <a:xfrm>
            <a:off x="4572827" y="5646505"/>
            <a:ext cx="25172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executable </a:t>
            </a:r>
            <a:r>
              <a:rPr lang="en-US" i="1" dirty="0" err="1"/>
              <a:t>arg</a:t>
            </a:r>
            <a:r>
              <a:rPr lang="en-US" i="1" dirty="0"/>
              <a:t> </a:t>
            </a:r>
            <a:r>
              <a:rPr lang="en-US" i="1" dirty="0" err="1"/>
              <a:t>arg</a:t>
            </a:r>
            <a:r>
              <a:rPr lang="en-US" i="1" dirty="0"/>
              <a:t> </a:t>
            </a:r>
            <a:r>
              <a:rPr lang="en-US" i="1" dirty="0" err="1"/>
              <a:t>arg</a:t>
            </a:r>
            <a:r>
              <a:rPr lang="en-US" i="1" dirty="0"/>
              <a:t> …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4445C7E-4A51-4E3F-BDAC-D3629CCD8E3E}"/>
              </a:ext>
            </a:extLst>
          </p:cNvPr>
          <p:cNvSpPr txBox="1"/>
          <p:nvPr/>
        </p:nvSpPr>
        <p:spPr>
          <a:xfrm>
            <a:off x="607533" y="1570971"/>
            <a:ext cx="564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Slurm</a:t>
            </a:r>
            <a:r>
              <a:rPr lang="en-US" dirty="0"/>
              <a:t> allocates in units of </a:t>
            </a:r>
            <a:r>
              <a:rPr lang="en-US" b="1" dirty="0"/>
              <a:t>cores</a:t>
            </a:r>
            <a:r>
              <a:rPr lang="en-US" dirty="0"/>
              <a:t>, not CPUs</a:t>
            </a:r>
          </a:p>
        </p:txBody>
      </p:sp>
    </p:spTree>
    <p:extLst>
      <p:ext uri="{BB962C8B-B14F-4D97-AF65-F5344CB8AC3E}">
        <p14:creationId xmlns:p14="http://schemas.microsoft.com/office/powerpoint/2010/main" val="1894700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Multi-threaded Job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1702C2-C10B-4E3B-B915-D12D90AA6003}"/>
              </a:ext>
            </a:extLst>
          </p:cNvPr>
          <p:cNvGrpSpPr/>
          <p:nvPr/>
        </p:nvGrpSpPr>
        <p:grpSpPr>
          <a:xfrm>
            <a:off x="2554146" y="1937385"/>
            <a:ext cx="4035708" cy="2350424"/>
            <a:chOff x="1506804" y="2366010"/>
            <a:chExt cx="4035708" cy="2350424"/>
          </a:xfrm>
        </p:grpSpPr>
        <p:sp>
          <p:nvSpPr>
            <p:cNvPr id="5" name="TextBox 4"/>
            <p:cNvSpPr txBox="1"/>
            <p:nvPr/>
          </p:nvSpPr>
          <p:spPr>
            <a:xfrm>
              <a:off x="1506804" y="2428649"/>
              <a:ext cx="5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task</a:t>
              </a: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086101" y="2366010"/>
              <a:ext cx="2456411" cy="2350424"/>
              <a:chOff x="4168479" y="2174078"/>
              <a:chExt cx="3275215" cy="313389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168479" y="2174078"/>
                <a:ext cx="3275215" cy="313389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341735" y="2283426"/>
                <a:ext cx="1401612" cy="165423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430570" y="2389518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659170" y="2389518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199036" y="2389518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27636" y="2389518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967502" y="238951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96102" y="238951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735967" y="238951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64567" y="238951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30570" y="2801921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659170" y="2801921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199036" y="2801921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427636" y="2801921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967502" y="280192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196102" y="280192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735967" y="280192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964567" y="280192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430570" y="3214324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659170" y="3214324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199036" y="3214324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427636" y="3214324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967502" y="3214324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196102" y="3214324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735967" y="3214324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964567" y="3214324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430570" y="3626727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659170" y="3626727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199036" y="3626727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27636" y="3626727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967502" y="362672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196102" y="362672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735967" y="362672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964567" y="362672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430570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659170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199036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427636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967502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96102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735967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964567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430570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659170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199036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427636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967502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196102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735967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964567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430570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659170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99036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427636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967502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196102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735967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964567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182770" y="2361483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412788" y="2351287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607410" y="2361482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28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950322" y="2354801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718185" y="2357570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416908" y="2773886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179456" y="2771987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954390" y="2767039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6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725619" y="2769161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7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416908" y="3189058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8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190204" y="3184980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9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911033" y="318295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10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139633" y="318329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38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677611" y="318331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11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906211" y="318365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39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683449" y="359637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15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912049" y="359670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43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11033" y="359527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14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139633" y="359561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42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142975" y="3596112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13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371575" y="359644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41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378810" y="359586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12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607410" y="359620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40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378810" y="400234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16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607410" y="400267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44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145894" y="400448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17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374494" y="4004822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45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911033" y="400200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18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139633" y="400234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46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678981" y="400179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19</a:t>
                </a:r>
                <a:endParaRPr lang="en-US" sz="9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907581" y="400212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47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378810" y="441676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20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607410" y="4417102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48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145894" y="441891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21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374494" y="441925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49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911033" y="441643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22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139633" y="441676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50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678981" y="441621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23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907581" y="441655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51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377440" y="4829905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24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606040" y="483024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144524" y="483205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25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373124" y="483238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53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909662" y="4829572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26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138262" y="4829905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54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677611" y="482935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27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906211" y="482969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55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604366" y="27670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32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603270" y="3182955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36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376484" y="235757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29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373440" y="276312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33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372344" y="317904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37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143110" y="235974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30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140066" y="276529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34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916365" y="235486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31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915269" y="277078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35</a:t>
                </a:r>
              </a:p>
            </p:txBody>
          </p:sp>
        </p:grpSp>
        <p:cxnSp>
          <p:nvCxnSpPr>
            <p:cNvPr id="120" name="Elbow Connector 119"/>
            <p:cNvCxnSpPr>
              <a:stCxn id="7" idx="1"/>
            </p:cNvCxnSpPr>
            <p:nvPr/>
          </p:nvCxnSpPr>
          <p:spPr>
            <a:xfrm rot="10800000">
              <a:off x="2029563" y="2646513"/>
              <a:ext cx="1186480" cy="421846"/>
            </a:xfrm>
            <a:prstGeom prst="bentConnector3">
              <a:avLst/>
            </a:prstGeom>
            <a:ln w="254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628650" y="4440598"/>
            <a:ext cx="2713374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cpus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-per-task=16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27A4F8F-041C-4E1C-B6FB-AA7637889079}"/>
              </a:ext>
            </a:extLst>
          </p:cNvPr>
          <p:cNvSpPr txBox="1"/>
          <p:nvPr/>
        </p:nvSpPr>
        <p:spPr>
          <a:xfrm>
            <a:off x="628650" y="5005277"/>
            <a:ext cx="52482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ea typeface="Lucida Console" charset="0"/>
                <a:cs typeface="Lucida Console" charset="0"/>
              </a:rPr>
              <a:t>executable</a:t>
            </a:r>
            <a:r>
              <a:rPr lang="en-US" dirty="0">
                <a:ea typeface="Lucida Console" charset="0"/>
                <a:cs typeface="Lucida Console" charset="0"/>
              </a:rPr>
              <a:t> </a:t>
            </a:r>
            <a:r>
              <a:rPr lang="en-US" i="1" dirty="0">
                <a:ea typeface="Lucida Console" charset="0"/>
                <a:cs typeface="Lucida Console" charset="0"/>
              </a:rPr>
              <a:t>-p</a:t>
            </a:r>
            <a:r>
              <a:rPr lang="en-US" dirty="0">
                <a:ea typeface="Lucida Console" charset="0"/>
                <a:cs typeface="Lucida Console" charset="0"/>
              </a:rPr>
              <a:t> $SLURM_CPUS_PER_TASK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625D3-FBEB-43A1-BB18-CAC6C6CE7F1C}"/>
              </a:ext>
            </a:extLst>
          </p:cNvPr>
          <p:cNvSpPr txBox="1"/>
          <p:nvPr/>
        </p:nvSpPr>
        <p:spPr>
          <a:xfrm>
            <a:off x="1198485" y="3719744"/>
            <a:ext cx="204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(--</a:t>
            </a:r>
            <a:r>
              <a:rPr lang="en-US" dirty="0" err="1"/>
              <a:t>ntasks</a:t>
            </a:r>
            <a:r>
              <a:rPr lang="en-US" dirty="0"/>
              <a:t>=1 implied)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E94A58C-A2B9-44FF-87EA-CE932DE37E84}"/>
              </a:ext>
            </a:extLst>
          </p:cNvPr>
          <p:cNvSpPr txBox="1"/>
          <p:nvPr/>
        </p:nvSpPr>
        <p:spPr>
          <a:xfrm>
            <a:off x="628650" y="5569956"/>
            <a:ext cx="307007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sinteractive</a:t>
            </a:r>
            <a:r>
              <a:rPr lang="en-US" dirty="0">
                <a:solidFill>
                  <a:schemeClr val="bg1"/>
                </a:solidFill>
              </a:rPr>
              <a:t> --</a:t>
            </a:r>
            <a:r>
              <a:rPr lang="en-US" dirty="0" err="1">
                <a:solidFill>
                  <a:schemeClr val="bg1"/>
                </a:solidFill>
              </a:rPr>
              <a:t>cpus</a:t>
            </a:r>
            <a:r>
              <a:rPr lang="en-US" dirty="0">
                <a:solidFill>
                  <a:schemeClr val="bg1"/>
                </a:solidFill>
              </a:rPr>
              <a:t>-per-task=16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9079243-6219-4F02-9AD1-906CC020E445}"/>
              </a:ext>
            </a:extLst>
          </p:cNvPr>
          <p:cNvSpPr txBox="1"/>
          <p:nvPr/>
        </p:nvSpPr>
        <p:spPr>
          <a:xfrm>
            <a:off x="628650" y="6135146"/>
            <a:ext cx="52482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executable -p </a:t>
            </a:r>
            <a:r>
              <a:rPr lang="en-US" dirty="0"/>
              <a:t>$SLURM_CPUS_PER_TASK </a:t>
            </a:r>
            <a:r>
              <a:rPr lang="en-US" i="1" dirty="0" err="1"/>
              <a:t>arg</a:t>
            </a:r>
            <a:r>
              <a:rPr lang="en-US" i="1" dirty="0"/>
              <a:t> </a:t>
            </a:r>
            <a:r>
              <a:rPr lang="en-US" i="1" dirty="0" err="1"/>
              <a:t>arg</a:t>
            </a:r>
            <a:r>
              <a:rPr lang="en-US" i="1" dirty="0"/>
              <a:t> </a:t>
            </a:r>
            <a:r>
              <a:rPr lang="en-US" i="1" dirty="0" err="1"/>
              <a:t>arg</a:t>
            </a:r>
            <a:r>
              <a:rPr lang="en-US" i="1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8297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Job: single node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62C6D9-08AB-49DE-8DC7-AF680F28BE3F}"/>
              </a:ext>
            </a:extLst>
          </p:cNvPr>
          <p:cNvGrpSpPr/>
          <p:nvPr/>
        </p:nvGrpSpPr>
        <p:grpSpPr>
          <a:xfrm>
            <a:off x="3335233" y="1933964"/>
            <a:ext cx="2456411" cy="2350424"/>
            <a:chOff x="3063981" y="2372114"/>
            <a:chExt cx="2456411" cy="2350424"/>
          </a:xfrm>
        </p:grpSpPr>
        <p:sp>
          <p:nvSpPr>
            <p:cNvPr id="4" name="Rectangle 3"/>
            <p:cNvSpPr/>
            <p:nvPr/>
          </p:nvSpPr>
          <p:spPr>
            <a:xfrm>
              <a:off x="3063981" y="2372114"/>
              <a:ext cx="2456411" cy="23504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FDE560D-42C0-4217-A216-F36A1DBEAB41}"/>
                </a:ext>
              </a:extLst>
            </p:cNvPr>
            <p:cNvGrpSpPr/>
            <p:nvPr/>
          </p:nvGrpSpPr>
          <p:grpSpPr>
            <a:xfrm>
              <a:off x="3258876" y="2490683"/>
              <a:ext cx="2119878" cy="241660"/>
              <a:chOff x="3258876" y="2490683"/>
              <a:chExt cx="2119878" cy="24166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51D93E5-6C9E-4311-9F4E-FA653648EFDC}"/>
                  </a:ext>
                </a:extLst>
              </p:cNvPr>
              <p:cNvGrpSpPr/>
              <p:nvPr/>
            </p:nvGrpSpPr>
            <p:grpSpPr>
              <a:xfrm>
                <a:off x="4995382" y="2490683"/>
                <a:ext cx="383372" cy="241660"/>
                <a:chOff x="3258876" y="2494431"/>
                <a:chExt cx="383372" cy="241660"/>
              </a:xfrm>
            </p:grpSpPr>
            <p:sp>
              <p:nvSpPr>
                <p:cNvPr id="141" name="Rounded Rectangle 6">
                  <a:extLst>
                    <a:ext uri="{FF2B5EF4-FFF2-40B4-BE49-F238E27FC236}">
                      <a16:creationId xmlns:a16="http://schemas.microsoft.com/office/drawing/2014/main" id="{7BDCCC7F-A1C3-48B3-82C2-08CB269E8607}"/>
                    </a:ext>
                  </a:extLst>
                </p:cNvPr>
                <p:cNvSpPr/>
                <p:nvPr/>
              </p:nvSpPr>
              <p:spPr>
                <a:xfrm>
                  <a:off x="3258876" y="2496061"/>
                  <a:ext cx="193338" cy="24003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2" name="Rounded Rectangle 6">
                  <a:extLst>
                    <a:ext uri="{FF2B5EF4-FFF2-40B4-BE49-F238E27FC236}">
                      <a16:creationId xmlns:a16="http://schemas.microsoft.com/office/drawing/2014/main" id="{37FFE16B-1353-43E6-B096-A98AB359997E}"/>
                    </a:ext>
                  </a:extLst>
                </p:cNvPr>
                <p:cNvSpPr/>
                <p:nvPr/>
              </p:nvSpPr>
              <p:spPr>
                <a:xfrm>
                  <a:off x="3448910" y="2494431"/>
                  <a:ext cx="193338" cy="24003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86ADBA62-DD3F-4E78-93D4-40D0316691E1}"/>
                  </a:ext>
                </a:extLst>
              </p:cNvPr>
              <p:cNvGrpSpPr/>
              <p:nvPr/>
            </p:nvGrpSpPr>
            <p:grpSpPr>
              <a:xfrm>
                <a:off x="4413227" y="2490683"/>
                <a:ext cx="383372" cy="241660"/>
                <a:chOff x="3258876" y="2494431"/>
                <a:chExt cx="383372" cy="241660"/>
              </a:xfrm>
            </p:grpSpPr>
            <p:sp>
              <p:nvSpPr>
                <p:cNvPr id="138" name="Rounded Rectangle 6">
                  <a:extLst>
                    <a:ext uri="{FF2B5EF4-FFF2-40B4-BE49-F238E27FC236}">
                      <a16:creationId xmlns:a16="http://schemas.microsoft.com/office/drawing/2014/main" id="{41EBD424-B85E-4B12-BE19-344618DD5094}"/>
                    </a:ext>
                  </a:extLst>
                </p:cNvPr>
                <p:cNvSpPr/>
                <p:nvPr/>
              </p:nvSpPr>
              <p:spPr>
                <a:xfrm>
                  <a:off x="3258876" y="2496061"/>
                  <a:ext cx="193338" cy="24003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9" name="Rounded Rectangle 6">
                  <a:extLst>
                    <a:ext uri="{FF2B5EF4-FFF2-40B4-BE49-F238E27FC236}">
                      <a16:creationId xmlns:a16="http://schemas.microsoft.com/office/drawing/2014/main" id="{165C3821-0471-454F-A9F4-44F69ECD0939}"/>
                    </a:ext>
                  </a:extLst>
                </p:cNvPr>
                <p:cNvSpPr/>
                <p:nvPr/>
              </p:nvSpPr>
              <p:spPr>
                <a:xfrm>
                  <a:off x="3448910" y="2494431"/>
                  <a:ext cx="193338" cy="24003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A7376518-511B-49F3-B2B4-991842E3FCDD}"/>
                  </a:ext>
                </a:extLst>
              </p:cNvPr>
              <p:cNvGrpSpPr/>
              <p:nvPr/>
            </p:nvGrpSpPr>
            <p:grpSpPr>
              <a:xfrm>
                <a:off x="3838827" y="2490683"/>
                <a:ext cx="383372" cy="241660"/>
                <a:chOff x="3258876" y="2494431"/>
                <a:chExt cx="383372" cy="241660"/>
              </a:xfrm>
            </p:grpSpPr>
            <p:sp>
              <p:nvSpPr>
                <p:cNvPr id="135" name="Rounded Rectangle 6">
                  <a:extLst>
                    <a:ext uri="{FF2B5EF4-FFF2-40B4-BE49-F238E27FC236}">
                      <a16:creationId xmlns:a16="http://schemas.microsoft.com/office/drawing/2014/main" id="{231513A8-8B35-4AD3-B834-5E3FBEDB3B2B}"/>
                    </a:ext>
                  </a:extLst>
                </p:cNvPr>
                <p:cNvSpPr/>
                <p:nvPr/>
              </p:nvSpPr>
              <p:spPr>
                <a:xfrm>
                  <a:off x="3258876" y="2496061"/>
                  <a:ext cx="193338" cy="24003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6" name="Rounded Rectangle 6">
                  <a:extLst>
                    <a:ext uri="{FF2B5EF4-FFF2-40B4-BE49-F238E27FC236}">
                      <a16:creationId xmlns:a16="http://schemas.microsoft.com/office/drawing/2014/main" id="{2E3974D4-37D0-4C92-A3DC-2B3375B79C02}"/>
                    </a:ext>
                  </a:extLst>
                </p:cNvPr>
                <p:cNvSpPr/>
                <p:nvPr/>
              </p:nvSpPr>
              <p:spPr>
                <a:xfrm>
                  <a:off x="3448910" y="2494431"/>
                  <a:ext cx="193338" cy="24003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6082EEFD-0821-4053-ADB3-6314E8FFD9AE}"/>
                  </a:ext>
                </a:extLst>
              </p:cNvPr>
              <p:cNvGrpSpPr/>
              <p:nvPr/>
            </p:nvGrpSpPr>
            <p:grpSpPr>
              <a:xfrm>
                <a:off x="3258876" y="2490683"/>
                <a:ext cx="383372" cy="241660"/>
                <a:chOff x="3258876" y="2494431"/>
                <a:chExt cx="383372" cy="24166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3258876" y="2496061"/>
                  <a:ext cx="193338" cy="24003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2" name="Rounded Rectangle 6">
                  <a:extLst>
                    <a:ext uri="{FF2B5EF4-FFF2-40B4-BE49-F238E27FC236}">
                      <a16:creationId xmlns:a16="http://schemas.microsoft.com/office/drawing/2014/main" id="{507B201E-B3C0-4A10-8B7C-10F8910B1834}"/>
                    </a:ext>
                  </a:extLst>
                </p:cNvPr>
                <p:cNvSpPr/>
                <p:nvPr/>
              </p:nvSpPr>
              <p:spPr>
                <a:xfrm>
                  <a:off x="3448910" y="2494431"/>
                  <a:ext cx="193338" cy="24003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15" name="Oval 14"/>
            <p:cNvSpPr/>
            <p:nvPr/>
          </p:nvSpPr>
          <p:spPr>
            <a:xfrm>
              <a:off x="3280764" y="2523147"/>
              <a:ext cx="171450" cy="1714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3452214" y="2523147"/>
              <a:ext cx="171450" cy="1714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3857114" y="2523147"/>
              <a:ext cx="171450" cy="1714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4028564" y="2523147"/>
              <a:ext cx="171450" cy="1714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4433463" y="2523147"/>
              <a:ext cx="171450" cy="1714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4604913" y="2523147"/>
              <a:ext cx="171450" cy="1714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009812" y="2523147"/>
              <a:ext cx="171450" cy="1714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5181262" y="2523147"/>
              <a:ext cx="171450" cy="1714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3280764" y="283244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452214" y="283244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3857114" y="283244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028564" y="283244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433463" y="283244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604913" y="283244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009812" y="283244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181262" y="283244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3280764" y="314175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3452214" y="314175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3857114" y="314175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4028564" y="314175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4433463" y="314175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4604913" y="314175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009812" y="314175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5181262" y="314175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3280764" y="3451054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3452214" y="3451054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3857114" y="3451054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028564" y="3451054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433463" y="3451054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604913" y="3451054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009812" y="3451054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181262" y="3451054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3280764" y="3760356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3452214" y="3760356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3857114" y="3760356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028564" y="3760356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433463" y="3760356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604913" y="3760356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5009812" y="3760356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5181262" y="3760356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3280764" y="406965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3452214" y="406965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3857114" y="406965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4028564" y="406965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433463" y="406965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604913" y="406965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5009812" y="406965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5181262" y="406965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3280764" y="437896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3452214" y="437896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3857114" y="437896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028564" y="437896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433463" y="437896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4604913" y="437896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009812" y="437896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181262" y="437896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46819" y="250656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69333" y="2498917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415299" y="2506563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28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22483" y="2501552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98381" y="2503629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72424" y="2815866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44335" y="2814442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425534" y="2810731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6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003956" y="2812323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7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72424" y="3127245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8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52395" y="3124188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9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393016" y="312266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10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64466" y="312291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38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67950" y="312294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11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39400" y="312319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39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72328" y="343273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15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143778" y="343298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43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93016" y="343191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564466" y="343216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42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816973" y="343253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13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988423" y="343278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243849" y="343235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12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415299" y="3432602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43849" y="373720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16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415299" y="373745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44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819162" y="373881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17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990612" y="373906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45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393016" y="373695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18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564466" y="373720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46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68977" y="3736795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19</a:t>
              </a:r>
              <a:endParaRPr lang="en-US" sz="9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140427" y="373704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47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243849" y="404802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415299" y="404827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48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819162" y="404963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90612" y="404988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49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93016" y="404777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22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564466" y="404802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50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68977" y="404761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23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40427" y="404786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51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242822" y="435788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24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414272" y="4358132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52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818135" y="4359492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25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989585" y="4359743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53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91988" y="435763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26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563438" y="435788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54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967950" y="435747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27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139400" y="435772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55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413016" y="281073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12194" y="312266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36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992105" y="250362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29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989822" y="280779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33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989000" y="3119734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37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567074" y="250525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30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564791" y="280942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34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47015" y="2501604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146193" y="281354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35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275538" y="4667100"/>
            <a:ext cx="286430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ntasks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=8 --nodes=1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75D9691-C7B6-4C3D-8F01-C67A214E2278}"/>
              </a:ext>
            </a:extLst>
          </p:cNvPr>
          <p:cNvSpPr txBox="1"/>
          <p:nvPr/>
        </p:nvSpPr>
        <p:spPr>
          <a:xfrm>
            <a:off x="263889" y="5234478"/>
            <a:ext cx="412824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ea typeface="Lucida Console" charset="0"/>
                <a:cs typeface="Lucida Console" charset="0"/>
              </a:rPr>
              <a:t>srun</a:t>
            </a:r>
            <a:r>
              <a:rPr lang="en-US" dirty="0"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ea typeface="Lucida Console" charset="0"/>
                <a:cs typeface="Lucida Console" charset="0"/>
              </a:rPr>
              <a:t>mpi</a:t>
            </a:r>
            <a:r>
              <a:rPr lang="en-US" dirty="0">
                <a:ea typeface="Lucida Console" charset="0"/>
                <a:cs typeface="Lucida Console" charset="0"/>
              </a:rPr>
              <a:t>=pmi2 </a:t>
            </a:r>
            <a:r>
              <a:rPr lang="en-US" i="1" dirty="0">
                <a:ea typeface="Lucida Console" charset="0"/>
                <a:cs typeface="Lucida Console" charset="0"/>
              </a:rPr>
              <a:t>executable</a:t>
            </a:r>
            <a:r>
              <a:rPr lang="en-US" dirty="0">
                <a:ea typeface="Lucida Console" charset="0"/>
                <a:cs typeface="Lucida Console" charset="0"/>
              </a:rPr>
              <a:t>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…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BFE9AFE-2C5D-43D8-894F-4F35C1D06CFE}"/>
              </a:ext>
            </a:extLst>
          </p:cNvPr>
          <p:cNvSpPr txBox="1"/>
          <p:nvPr/>
        </p:nvSpPr>
        <p:spPr>
          <a:xfrm>
            <a:off x="5047615" y="4665611"/>
            <a:ext cx="325178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sinteractive</a:t>
            </a:r>
            <a:r>
              <a:rPr lang="en-US" dirty="0">
                <a:solidFill>
                  <a:schemeClr val="bg1"/>
                </a:solidFill>
              </a:rPr>
              <a:t> --</a:t>
            </a:r>
            <a:r>
              <a:rPr lang="en-US" dirty="0" err="1">
                <a:solidFill>
                  <a:schemeClr val="bg1"/>
                </a:solidFill>
              </a:rPr>
              <a:t>ntasks</a:t>
            </a:r>
            <a:r>
              <a:rPr lang="en-US" dirty="0">
                <a:solidFill>
                  <a:schemeClr val="bg1"/>
                </a:solidFill>
              </a:rPr>
              <a:t>=8 --nodes=1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747ECAA-A245-4418-9E62-348438065ACC}"/>
              </a:ext>
            </a:extLst>
          </p:cNvPr>
          <p:cNvSpPr txBox="1"/>
          <p:nvPr/>
        </p:nvSpPr>
        <p:spPr>
          <a:xfrm>
            <a:off x="5047615" y="5230801"/>
            <a:ext cx="32530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mpirun</a:t>
            </a:r>
            <a:r>
              <a:rPr lang="en-US" i="1" dirty="0"/>
              <a:t> executable </a:t>
            </a:r>
            <a:r>
              <a:rPr lang="en-US" i="1" dirty="0" err="1"/>
              <a:t>arg</a:t>
            </a:r>
            <a:r>
              <a:rPr lang="en-US" i="1" dirty="0"/>
              <a:t> </a:t>
            </a:r>
            <a:r>
              <a:rPr lang="en-US" i="1" dirty="0" err="1"/>
              <a:t>arg</a:t>
            </a:r>
            <a:r>
              <a:rPr lang="en-US" i="1" dirty="0"/>
              <a:t> </a:t>
            </a:r>
            <a:r>
              <a:rPr lang="en-US" i="1" dirty="0" err="1"/>
              <a:t>arg</a:t>
            </a:r>
            <a:r>
              <a:rPr lang="en-US" i="1" dirty="0"/>
              <a:t> …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5B9ECBF-1BA5-429A-99C6-4B6C53A05856}"/>
              </a:ext>
            </a:extLst>
          </p:cNvPr>
          <p:cNvSpPr/>
          <p:nvPr/>
        </p:nvSpPr>
        <p:spPr>
          <a:xfrm>
            <a:off x="133165" y="5131293"/>
            <a:ext cx="2041864" cy="577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4D53635-EF0F-4C91-BA00-F74F8C227FA0}"/>
              </a:ext>
            </a:extLst>
          </p:cNvPr>
          <p:cNvSpPr/>
          <p:nvPr/>
        </p:nvSpPr>
        <p:spPr>
          <a:xfrm>
            <a:off x="4936109" y="5153850"/>
            <a:ext cx="1056318" cy="577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1EE2B-2148-4DC3-AF46-A1D3283F830D}"/>
              </a:ext>
            </a:extLst>
          </p:cNvPr>
          <p:cNvSpPr txBox="1"/>
          <p:nvPr/>
        </p:nvSpPr>
        <p:spPr>
          <a:xfrm>
            <a:off x="3279455" y="5966247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launcher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79F185-BAD9-417F-84F2-1778D4A92BCB}"/>
              </a:ext>
            </a:extLst>
          </p:cNvPr>
          <p:cNvCxnSpPr>
            <a:cxnSpLocks/>
            <a:stCxn id="5" idx="3"/>
            <a:endCxn id="148" idx="3"/>
          </p:cNvCxnSpPr>
          <p:nvPr/>
        </p:nvCxnSpPr>
        <p:spPr>
          <a:xfrm flipV="1">
            <a:off x="4286462" y="5646392"/>
            <a:ext cx="804341" cy="5045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1601B0-C660-4F22-B08C-16714F7716A1}"/>
              </a:ext>
            </a:extLst>
          </p:cNvPr>
          <p:cNvCxnSpPr>
            <a:cxnSpLocks/>
            <a:stCxn id="5" idx="1"/>
            <a:endCxn id="3" idx="5"/>
          </p:cNvCxnSpPr>
          <p:nvPr/>
        </p:nvCxnSpPr>
        <p:spPr>
          <a:xfrm flipH="1" flipV="1">
            <a:off x="1876005" y="5623835"/>
            <a:ext cx="1403450" cy="5270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7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Multi-threaded MPI Job:</a:t>
            </a:r>
            <a:br>
              <a:rPr lang="en-US" dirty="0"/>
            </a:br>
            <a:r>
              <a:rPr lang="en-US" dirty="0"/>
              <a:t>single node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3097838" y="1719235"/>
            <a:ext cx="2456411" cy="2350424"/>
            <a:chOff x="3809024" y="2022727"/>
            <a:chExt cx="3275215" cy="3133898"/>
          </a:xfrm>
        </p:grpSpPr>
        <p:sp>
          <p:nvSpPr>
            <p:cNvPr id="4" name="Rectangle 3"/>
            <p:cNvSpPr/>
            <p:nvPr/>
          </p:nvSpPr>
          <p:spPr>
            <a:xfrm>
              <a:off x="3809024" y="2022727"/>
              <a:ext cx="3275215" cy="31338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984886" y="2182720"/>
              <a:ext cx="2929935" cy="320040"/>
              <a:chOff x="4552445" y="1722369"/>
              <a:chExt cx="2929935" cy="32004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552445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838621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079786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06353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986136" y="3426734"/>
              <a:ext cx="2929935" cy="320040"/>
              <a:chOff x="4552445" y="1722369"/>
              <a:chExt cx="2929935" cy="32004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552445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838621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079786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306353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068575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4297175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4837041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5065641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5605507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5834107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6373972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6602572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068575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4297175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837041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5065641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5605507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5834107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6373972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6602572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068575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4297175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4837041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065641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5605507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834107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6373972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6602572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068575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4297175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4837041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5065641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5605507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5834107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6373972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6602572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068575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97175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837041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5065641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5605507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5834107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6373972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6602572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068575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297175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837041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5065641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5605507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5834107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6373972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6602572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068575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297175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837041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5065641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5605507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834107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6373972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6602572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017985" y="2199936"/>
              <a:ext cx="2939034" cy="2788877"/>
              <a:chOff x="4585544" y="1739585"/>
              <a:chExt cx="2939034" cy="2788877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5390873" y="1749781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620892" y="1739585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815513" y="174978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28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58426" y="1743098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926290" y="1745868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625013" y="2162184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387561" y="2160285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162494" y="2155337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6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933723" y="2157460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7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625013" y="2577356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8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398308" y="2573280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9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119136" y="257125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10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347736" y="257158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38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885715" y="257161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11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114315" y="257194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39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891553" y="298466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15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120153" y="298500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43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119136" y="298357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14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347736" y="298390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42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351079" y="298441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13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579679" y="298474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41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586913" y="298416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12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815513" y="298449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40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586913" y="33906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16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815513" y="339097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44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353998" y="339278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17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582598" y="339311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45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19136" y="339030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18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347736" y="33906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46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887085" y="339008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19</a:t>
                </a:r>
                <a:endParaRPr lang="en-US" sz="9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115685" y="339042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47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586913" y="380506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815513" y="380539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48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353998" y="380721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21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582598" y="380754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49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6119136" y="380473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22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347736" y="380506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50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887085" y="380451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23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115685" y="380485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51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585544" y="421820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24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814144" y="42185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52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352628" y="422035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25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581228" y="422068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53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117766" y="421787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26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346366" y="421820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54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885715" y="4217655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27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114315" y="421798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55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812469" y="215533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32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811373" y="257125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36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584588" y="174586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29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5581544" y="215142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33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580448" y="256734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37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351214" y="174804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30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6348170" y="215359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34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124469" y="174316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31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7123373" y="215908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35</a:t>
                </a:r>
              </a:p>
            </p:txBody>
          </p:sp>
        </p:grp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70242AAF-F6EA-4483-A5DD-DD76F2819A3C}"/>
              </a:ext>
            </a:extLst>
          </p:cNvPr>
          <p:cNvSpPr txBox="1"/>
          <p:nvPr/>
        </p:nvSpPr>
        <p:spPr>
          <a:xfrm>
            <a:off x="369324" y="4345085"/>
            <a:ext cx="4509569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ntasks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=8 --nodes=1 --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cpus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-per-task=2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6BE872F-382D-472C-9687-B60D74B65391}"/>
              </a:ext>
            </a:extLst>
          </p:cNvPr>
          <p:cNvSpPr txBox="1"/>
          <p:nvPr/>
        </p:nvSpPr>
        <p:spPr>
          <a:xfrm>
            <a:off x="369324" y="4932385"/>
            <a:ext cx="68592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ea typeface="Lucida Console" charset="0"/>
                <a:cs typeface="Lucida Console" charset="0"/>
              </a:rPr>
              <a:t>srun</a:t>
            </a:r>
            <a:r>
              <a:rPr lang="en-US" dirty="0"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ea typeface="Lucida Console" charset="0"/>
                <a:cs typeface="Lucida Console" charset="0"/>
              </a:rPr>
              <a:t>mpi</a:t>
            </a:r>
            <a:r>
              <a:rPr lang="en-US" dirty="0">
                <a:ea typeface="Lucida Console" charset="0"/>
                <a:cs typeface="Lucida Console" charset="0"/>
              </a:rPr>
              <a:t>=pmi2 </a:t>
            </a:r>
            <a:r>
              <a:rPr lang="en-US" i="1" dirty="0">
                <a:ea typeface="Lucida Console" charset="0"/>
                <a:cs typeface="Lucida Console" charset="0"/>
              </a:rPr>
              <a:t>executable</a:t>
            </a:r>
            <a:r>
              <a:rPr lang="en-US" dirty="0">
                <a:ea typeface="Lucida Console" charset="0"/>
                <a:cs typeface="Lucida Console" charset="0"/>
              </a:rPr>
              <a:t> </a:t>
            </a:r>
            <a:r>
              <a:rPr lang="en-US" i="1" dirty="0">
                <a:ea typeface="Lucida Console" charset="0"/>
                <a:cs typeface="Lucida Console" charset="0"/>
              </a:rPr>
              <a:t>-p</a:t>
            </a:r>
            <a:r>
              <a:rPr lang="en-US" dirty="0">
                <a:ea typeface="Lucida Console" charset="0"/>
                <a:cs typeface="Lucida Console" charset="0"/>
              </a:rPr>
              <a:t> $SLURM_CPUS_PER_TASK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…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1DB152D-CAAA-4CA8-9792-9313AA51C933}"/>
              </a:ext>
            </a:extLst>
          </p:cNvPr>
          <p:cNvSpPr txBox="1"/>
          <p:nvPr/>
        </p:nvSpPr>
        <p:spPr>
          <a:xfrm>
            <a:off x="372147" y="5552476"/>
            <a:ext cx="497219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sinteractive</a:t>
            </a:r>
            <a:r>
              <a:rPr lang="en-US" dirty="0">
                <a:solidFill>
                  <a:schemeClr val="bg1"/>
                </a:solidFill>
              </a:rPr>
              <a:t> --</a:t>
            </a:r>
            <a:r>
              <a:rPr lang="en-US" dirty="0" err="1">
                <a:solidFill>
                  <a:schemeClr val="bg1"/>
                </a:solidFill>
              </a:rPr>
              <a:t>ntasks</a:t>
            </a:r>
            <a:r>
              <a:rPr lang="en-US" dirty="0">
                <a:solidFill>
                  <a:schemeClr val="bg1"/>
                </a:solidFill>
              </a:rPr>
              <a:t>=8 --nodes=1 --</a:t>
            </a:r>
            <a:r>
              <a:rPr lang="en-US" dirty="0" err="1">
                <a:solidFill>
                  <a:schemeClr val="bg1"/>
                </a:solidFill>
              </a:rPr>
              <a:t>cpus</a:t>
            </a:r>
            <a:r>
              <a:rPr lang="en-US" dirty="0">
                <a:solidFill>
                  <a:schemeClr val="bg1"/>
                </a:solidFill>
              </a:rPr>
              <a:t>-per-task=2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93B5A08-3416-4DD8-9884-B1A91D5B678C}"/>
              </a:ext>
            </a:extLst>
          </p:cNvPr>
          <p:cNvSpPr txBox="1"/>
          <p:nvPr/>
        </p:nvSpPr>
        <p:spPr>
          <a:xfrm>
            <a:off x="372147" y="6142333"/>
            <a:ext cx="59263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mpirun</a:t>
            </a:r>
            <a:r>
              <a:rPr lang="en-US" i="1" dirty="0"/>
              <a:t> executable -p </a:t>
            </a:r>
            <a:r>
              <a:rPr lang="en-US" dirty="0"/>
              <a:t>$SLURM_CPUS_PER_TASK </a:t>
            </a:r>
            <a:r>
              <a:rPr lang="en-US" i="1" dirty="0" err="1"/>
              <a:t>arg</a:t>
            </a:r>
            <a:r>
              <a:rPr lang="en-US" i="1" dirty="0"/>
              <a:t> </a:t>
            </a:r>
            <a:r>
              <a:rPr lang="en-US" i="1" dirty="0" err="1"/>
              <a:t>arg</a:t>
            </a:r>
            <a:r>
              <a:rPr lang="en-US" i="1" dirty="0"/>
              <a:t> </a:t>
            </a:r>
            <a:r>
              <a:rPr lang="en-US" i="1" dirty="0" err="1"/>
              <a:t>arg</a:t>
            </a:r>
            <a:r>
              <a:rPr lang="en-US" i="1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070204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Multi-threaded MPI Job:</a:t>
            </a:r>
            <a:br>
              <a:rPr lang="en-US" dirty="0"/>
            </a:br>
            <a:r>
              <a:rPr lang="en-US" dirty="0"/>
              <a:t>multiple nodes</a:t>
            </a:r>
          </a:p>
        </p:txBody>
      </p:sp>
      <p:grpSp>
        <p:nvGrpSpPr>
          <p:cNvPr id="252" name="Group 251"/>
          <p:cNvGrpSpPr/>
          <p:nvPr/>
        </p:nvGrpSpPr>
        <p:grpSpPr>
          <a:xfrm>
            <a:off x="411480" y="2246072"/>
            <a:ext cx="8329536" cy="2011687"/>
            <a:chOff x="914400" y="2553693"/>
            <a:chExt cx="7272733" cy="1756456"/>
          </a:xfrm>
        </p:grpSpPr>
        <p:grpSp>
          <p:nvGrpSpPr>
            <p:cNvPr id="246" name="Group 245"/>
            <p:cNvGrpSpPr/>
            <p:nvPr/>
          </p:nvGrpSpPr>
          <p:grpSpPr>
            <a:xfrm>
              <a:off x="914400" y="2743200"/>
              <a:ext cx="7124008" cy="1566949"/>
              <a:chOff x="914400" y="4846320"/>
              <a:chExt cx="7124008" cy="156694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14400" y="4846320"/>
                <a:ext cx="1637608" cy="15669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743200" y="4846320"/>
                <a:ext cx="1637608" cy="15669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572000" y="4846320"/>
                <a:ext cx="1637608" cy="15669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400800" y="4846320"/>
                <a:ext cx="1637608" cy="15669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45" name="Rounded Rectangle 244"/>
            <p:cNvSpPr/>
            <p:nvPr/>
          </p:nvSpPr>
          <p:spPr>
            <a:xfrm>
              <a:off x="7262889" y="3842943"/>
              <a:ext cx="684692" cy="3911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5428442" y="2811457"/>
              <a:ext cx="684692" cy="3911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4658731" y="3431582"/>
              <a:ext cx="684692" cy="3911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6479488" y="2825093"/>
              <a:ext cx="319968" cy="8035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3200937" y="2811129"/>
              <a:ext cx="319968" cy="8035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2814773" y="2812778"/>
              <a:ext cx="319968" cy="8035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989057" y="3431583"/>
              <a:ext cx="319968" cy="8035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994966" y="2818891"/>
              <a:ext cx="1473171" cy="1849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1039091" y="2851265"/>
              <a:ext cx="6867698" cy="1351510"/>
              <a:chOff x="1039091" y="2851265"/>
              <a:chExt cx="6867698" cy="135151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039091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153391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23324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37624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807557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921857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91789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06089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39091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153391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423324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37624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807557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21857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191789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306089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9091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53391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23324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537624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075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9218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917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3060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390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533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423324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537624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8075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9218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1917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3060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039091" y="3676071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153391" y="3676071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423324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537624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8075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9218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1917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060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39091" y="3882273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153391" y="3882273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4233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5376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807557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921857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191789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306089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039091" y="40884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53391" y="40884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4233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5376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807557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921857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191789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06089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867891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982191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252124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366424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636357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750657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020589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134889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67891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982191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252124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66424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636357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750657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20589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134889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867891" y="3263668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982191" y="3263668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252124" y="3263668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366424" y="3263668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6363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7506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0205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1348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8678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9821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252124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366424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6363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7506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0205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1348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867891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982191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252124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366424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6363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7506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0205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1348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867891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982191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2521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664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636357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750657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4020589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134889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867891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982191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2521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3664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636357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750657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4020589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4134889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696691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810991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080924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195224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465157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579457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849389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963689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4696691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810991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080924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195224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465157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5579457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5849389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963689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696691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810991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080924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195224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4651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5794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58493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9636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6966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8109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080924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5195224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54651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55794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58493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9636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4696691" y="3676071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810991" y="3676071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5080924" y="3676071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5195224" y="3676071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54651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794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8493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9636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696691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810991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50809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1952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465157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5579457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5849389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5963689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4696691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4810991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0809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51952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465157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579457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849389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963689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6525491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639791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909724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7024024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7293957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7408257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7678189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7792489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525491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6639791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909724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7024024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7293957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7408257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678189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792489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6525491" y="3263668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6639791" y="3263668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6909724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7024024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2939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4082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76781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77924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65254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66397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6909724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7024024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72939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74082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76781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77924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6525491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6639791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6909724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7024024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72939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74082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76781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77924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6525491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6639791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69097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70240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7293957" y="3882273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7408257" y="3882273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7678189" y="3882273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792489" y="3882273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525491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639791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69097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0240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7293957" y="40884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7408257" y="40884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7678189" y="40884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7792489" y="40884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47" name="Parallelogram 246"/>
            <p:cNvSpPr/>
            <p:nvPr/>
          </p:nvSpPr>
          <p:spPr>
            <a:xfrm>
              <a:off x="1878604" y="2553693"/>
              <a:ext cx="836026" cy="22152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node1</a:t>
              </a: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3702772" y="2553693"/>
              <a:ext cx="836026" cy="22152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node2</a:t>
              </a: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5526940" y="2553693"/>
              <a:ext cx="836026" cy="22152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node3</a:t>
              </a:r>
            </a:p>
          </p:txBody>
        </p:sp>
        <p:sp>
          <p:nvSpPr>
            <p:cNvPr id="250" name="Parallelogram 249"/>
            <p:cNvSpPr/>
            <p:nvPr/>
          </p:nvSpPr>
          <p:spPr>
            <a:xfrm>
              <a:off x="7351107" y="2553693"/>
              <a:ext cx="836026" cy="22152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node4</a:t>
              </a:r>
            </a:p>
          </p:txBody>
        </p:sp>
      </p:grpSp>
      <p:sp>
        <p:nvSpPr>
          <p:cNvPr id="251" name="TextBox 250"/>
          <p:cNvSpPr txBox="1"/>
          <p:nvPr/>
        </p:nvSpPr>
        <p:spPr>
          <a:xfrm>
            <a:off x="421928" y="4635440"/>
            <a:ext cx="5641646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sbatch</a:t>
            </a:r>
            <a:r>
              <a:rPr lang="en-US" dirty="0">
                <a:solidFill>
                  <a:schemeClr val="bg1"/>
                </a:solidFill>
              </a:rPr>
              <a:t> --</a:t>
            </a:r>
            <a:r>
              <a:rPr lang="en-US" dirty="0" err="1">
                <a:solidFill>
                  <a:schemeClr val="bg1"/>
                </a:solidFill>
              </a:rPr>
              <a:t>cpus</a:t>
            </a:r>
            <a:r>
              <a:rPr lang="en-US" dirty="0">
                <a:solidFill>
                  <a:schemeClr val="bg1"/>
                </a:solidFill>
              </a:rPr>
              <a:t>-per-task=8 --</a:t>
            </a:r>
            <a:r>
              <a:rPr lang="en-US" dirty="0" err="1">
                <a:solidFill>
                  <a:schemeClr val="bg1"/>
                </a:solidFill>
              </a:rPr>
              <a:t>ntasks</a:t>
            </a:r>
            <a:r>
              <a:rPr lang="en-US" dirty="0">
                <a:solidFill>
                  <a:schemeClr val="bg1"/>
                </a:solidFill>
              </a:rPr>
              <a:t>=8 --partition=</a:t>
            </a:r>
            <a:r>
              <a:rPr lang="en-US" dirty="0" err="1">
                <a:solidFill>
                  <a:schemeClr val="bg1"/>
                </a:solidFill>
              </a:rPr>
              <a:t>multinode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4583125E-EFD5-465C-ABE5-36E80F0CDEB4}"/>
              </a:ext>
            </a:extLst>
          </p:cNvPr>
          <p:cNvSpPr txBox="1"/>
          <p:nvPr/>
        </p:nvSpPr>
        <p:spPr>
          <a:xfrm>
            <a:off x="411480" y="5205572"/>
            <a:ext cx="68592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ea typeface="Lucida Console" charset="0"/>
                <a:cs typeface="Lucida Console" charset="0"/>
              </a:rPr>
              <a:t>srun</a:t>
            </a:r>
            <a:r>
              <a:rPr lang="en-US" dirty="0"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ea typeface="Lucida Console" charset="0"/>
                <a:cs typeface="Lucida Console" charset="0"/>
              </a:rPr>
              <a:t>mpi</a:t>
            </a:r>
            <a:r>
              <a:rPr lang="en-US" dirty="0">
                <a:ea typeface="Lucida Console" charset="0"/>
                <a:cs typeface="Lucida Console" charset="0"/>
              </a:rPr>
              <a:t>=pmi2 </a:t>
            </a:r>
            <a:r>
              <a:rPr lang="en-US" i="1" dirty="0">
                <a:ea typeface="Lucida Console" charset="0"/>
                <a:cs typeface="Lucida Console" charset="0"/>
              </a:rPr>
              <a:t>executable -p</a:t>
            </a:r>
            <a:r>
              <a:rPr lang="en-US" dirty="0">
                <a:ea typeface="Lucida Console" charset="0"/>
                <a:cs typeface="Lucida Console" charset="0"/>
              </a:rPr>
              <a:t> $SLURM_CPUS_PER_TASK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</a:t>
            </a:r>
            <a:r>
              <a:rPr lang="en-US" i="1" dirty="0" err="1">
                <a:ea typeface="Lucida Console" charset="0"/>
                <a:cs typeface="Lucida Console" charset="0"/>
              </a:rPr>
              <a:t>arg</a:t>
            </a:r>
            <a:r>
              <a:rPr lang="en-US" i="1" dirty="0">
                <a:ea typeface="Lucida Console" charset="0"/>
                <a:cs typeface="Lucida Console" charset="0"/>
              </a:rPr>
              <a:t> …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F83D8E89-4B6D-41F2-8392-E28D4C3C6B08}"/>
              </a:ext>
            </a:extLst>
          </p:cNvPr>
          <p:cNvSpPr txBox="1"/>
          <p:nvPr/>
        </p:nvSpPr>
        <p:spPr>
          <a:xfrm>
            <a:off x="411480" y="5749380"/>
            <a:ext cx="607025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sinteractive</a:t>
            </a:r>
            <a:r>
              <a:rPr lang="en-US" dirty="0">
                <a:solidFill>
                  <a:schemeClr val="bg1"/>
                </a:solidFill>
              </a:rPr>
              <a:t> --</a:t>
            </a:r>
            <a:r>
              <a:rPr lang="en-US" dirty="0" err="1">
                <a:solidFill>
                  <a:schemeClr val="bg1"/>
                </a:solidFill>
              </a:rPr>
              <a:t>cpus</a:t>
            </a:r>
            <a:r>
              <a:rPr lang="en-US" dirty="0">
                <a:solidFill>
                  <a:schemeClr val="bg1"/>
                </a:solidFill>
              </a:rPr>
              <a:t>-per-task=8 --</a:t>
            </a:r>
            <a:r>
              <a:rPr lang="en-US" dirty="0" err="1">
                <a:solidFill>
                  <a:schemeClr val="bg1"/>
                </a:solidFill>
              </a:rPr>
              <a:t>ntasks</a:t>
            </a:r>
            <a:r>
              <a:rPr lang="en-US" dirty="0">
                <a:solidFill>
                  <a:schemeClr val="bg1"/>
                </a:solidFill>
              </a:rPr>
              <a:t>=8 --partition=</a:t>
            </a:r>
            <a:r>
              <a:rPr lang="en-US" dirty="0" err="1">
                <a:solidFill>
                  <a:schemeClr val="bg1"/>
                </a:solidFill>
              </a:rPr>
              <a:t>multinode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A76CF5D9-5477-48CB-BD2F-3161DA40B7C3}"/>
              </a:ext>
            </a:extLst>
          </p:cNvPr>
          <p:cNvSpPr txBox="1"/>
          <p:nvPr/>
        </p:nvSpPr>
        <p:spPr>
          <a:xfrm>
            <a:off x="411480" y="6303900"/>
            <a:ext cx="59263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mpirun</a:t>
            </a:r>
            <a:r>
              <a:rPr lang="en-US" i="1" dirty="0"/>
              <a:t> executable -p </a:t>
            </a:r>
            <a:r>
              <a:rPr lang="en-US" dirty="0"/>
              <a:t>$SLURM_CPUS_PER_TASK </a:t>
            </a:r>
            <a:r>
              <a:rPr lang="en-US" i="1" dirty="0" err="1"/>
              <a:t>arg</a:t>
            </a:r>
            <a:r>
              <a:rPr lang="en-US" i="1" dirty="0"/>
              <a:t> </a:t>
            </a:r>
            <a:r>
              <a:rPr lang="en-US" i="1" dirty="0" err="1"/>
              <a:t>arg</a:t>
            </a:r>
            <a:r>
              <a:rPr lang="en-US" i="1" dirty="0"/>
              <a:t> </a:t>
            </a:r>
            <a:r>
              <a:rPr lang="en-US" i="1" dirty="0" err="1"/>
              <a:t>arg</a:t>
            </a:r>
            <a:r>
              <a:rPr lang="en-US" i="1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498591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018B-8A6A-4065-887A-8C347798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6411F-1398-4F1C-8ABE-DBB666AC2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0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../Subramaniam-Lab/HREM_Webpage/sagar_webpage.png">
            <a:extLst>
              <a:ext uri="{FF2B5EF4-FFF2-40B4-BE49-F238E27FC236}">
                <a16:creationId xmlns:a16="http://schemas.microsoft.com/office/drawing/2014/main" id="{2343E6E0-E845-4284-B9EF-42BFEB2144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2" y="1879224"/>
            <a:ext cx="1423035" cy="18973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BF194D-7A6F-40FC-89E8-C27AA599615F}"/>
              </a:ext>
            </a:extLst>
          </p:cNvPr>
          <p:cNvSpPr txBox="1"/>
          <p:nvPr/>
        </p:nvSpPr>
        <p:spPr>
          <a:xfrm>
            <a:off x="2689934" y="2435439"/>
            <a:ext cx="528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Cryo-EM studies of glutamate receptors and nucleosomes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C7B8E-E0CD-4143-B25E-05425F2E798A}"/>
              </a:ext>
            </a:extLst>
          </p:cNvPr>
          <p:cNvSpPr txBox="1"/>
          <p:nvPr/>
        </p:nvSpPr>
        <p:spPr>
          <a:xfrm>
            <a:off x="2689934" y="1684684"/>
            <a:ext cx="232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Sagar</a:t>
            </a:r>
            <a:r>
              <a:rPr lang="en-US" dirty="0"/>
              <a:t> </a:t>
            </a:r>
            <a:r>
              <a:rPr lang="en-US" dirty="0" err="1"/>
              <a:t>Chittori</a:t>
            </a:r>
            <a:r>
              <a:rPr lang="en-US" dirty="0"/>
              <a:t> LCB, NCI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71EC9E-8419-464C-A326-9D84B7684D02}"/>
              </a:ext>
            </a:extLst>
          </p:cNvPr>
          <p:cNvSpPr txBox="1"/>
          <p:nvPr/>
        </p:nvSpPr>
        <p:spPr>
          <a:xfrm>
            <a:off x="2689934" y="3666901"/>
            <a:ext cx="4076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Wed May 09, 2018, 11 am – noon</a:t>
            </a:r>
          </a:p>
          <a:p>
            <a:r>
              <a:rPr lang="en-US" dirty="0" err="1"/>
              <a:t>Bldg</a:t>
            </a:r>
            <a:r>
              <a:rPr lang="en-US" dirty="0"/>
              <a:t> 50, Rm 1227 (next to the </a:t>
            </a:r>
            <a:r>
              <a:rPr lang="en-US" dirty="0" err="1"/>
              <a:t>coffeshop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F5B9B-DBA1-4CF7-9D30-45225070828F}"/>
              </a:ext>
            </a:extLst>
          </p:cNvPr>
          <p:cNvSpPr txBox="1"/>
          <p:nvPr/>
        </p:nvSpPr>
        <p:spPr>
          <a:xfrm>
            <a:off x="743012" y="604845"/>
            <a:ext cx="6773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Biowulf</a:t>
            </a:r>
            <a:r>
              <a:rPr lang="en-US" sz="4000" dirty="0"/>
              <a:t> Seminar Series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9B677-B615-40BA-805F-5F08C3997BAD}"/>
              </a:ext>
            </a:extLst>
          </p:cNvPr>
          <p:cNvSpPr txBox="1"/>
          <p:nvPr/>
        </p:nvSpPr>
        <p:spPr>
          <a:xfrm>
            <a:off x="1118041" y="4897599"/>
            <a:ext cx="69079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TOMORROW ONLY!</a:t>
            </a:r>
          </a:p>
        </p:txBody>
      </p:sp>
    </p:spTree>
    <p:extLst>
      <p:ext uri="{BB962C8B-B14F-4D97-AF65-F5344CB8AC3E}">
        <p14:creationId xmlns:p14="http://schemas.microsoft.com/office/powerpoint/2010/main" val="2517699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Memory: Single-threaded Job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AE0461F-70D3-4F66-94AE-9FF463A32BAF}"/>
              </a:ext>
            </a:extLst>
          </p:cNvPr>
          <p:cNvGrpSpPr/>
          <p:nvPr/>
        </p:nvGrpSpPr>
        <p:grpSpPr>
          <a:xfrm>
            <a:off x="1951148" y="2182696"/>
            <a:ext cx="3912442" cy="2350424"/>
            <a:chOff x="1605667" y="2366010"/>
            <a:chExt cx="3912442" cy="2350424"/>
          </a:xfrm>
        </p:grpSpPr>
        <p:sp>
          <p:nvSpPr>
            <p:cNvPr id="5" name="TextBox 4"/>
            <p:cNvSpPr txBox="1"/>
            <p:nvPr/>
          </p:nvSpPr>
          <p:spPr>
            <a:xfrm>
              <a:off x="1605667" y="2645172"/>
              <a:ext cx="5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task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61698" y="2366010"/>
              <a:ext cx="2456411" cy="23504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15410" y="2446679"/>
              <a:ext cx="469553" cy="3102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282669" y="2527590"/>
              <a:ext cx="171450" cy="1714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454119" y="2527590"/>
              <a:ext cx="171450" cy="1714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3859019" y="252759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4030469" y="252759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4435368" y="252759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4606818" y="252759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5011717" y="252759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5183167" y="252759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3282669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3454119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3859019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4030469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4435368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4606818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5011717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5183167" y="283689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282669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3454119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3859019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030469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435368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4606818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011717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5183167" y="314619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3282669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3454119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3859019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4030469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4435368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4606818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5011717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5183167" y="3455497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3282669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3454119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3859019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030469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435368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4606818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011717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5183167" y="3764799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3282669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3454119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3859019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030469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35368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4606818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5011717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5183167" y="4074102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3282669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3454119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59019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030469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435368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606818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5011717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5183167" y="438340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46819" y="2506564"/>
              <a:ext cx="24237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69333" y="2498917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0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15299" y="2506563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28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422483" y="2501552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98380" y="2503629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72423" y="2815866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44334" y="2814442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25534" y="2810731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6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03956" y="2812322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7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72423" y="3127245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8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52395" y="3124187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9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93016" y="312266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64466" y="312291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67950" y="312293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11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39400" y="312319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39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972328" y="343273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43778" y="343298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43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393016" y="343190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14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564466" y="343216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16973" y="343253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13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988423" y="343278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243849" y="343235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15299" y="3432602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40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43849" y="373720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16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415299" y="373745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44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819162" y="373881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17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90612" y="373906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45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393016" y="373695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18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564466" y="373720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46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968977" y="3736795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19</a:t>
              </a:r>
              <a:endParaRPr lang="en-US" sz="9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140427" y="373704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47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43849" y="404802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20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415299" y="404827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48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819162" y="404963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21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990612" y="404988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49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393016" y="404777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22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564466" y="404802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50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68977" y="404761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23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140427" y="4047867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242822" y="435788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414272" y="4358132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818135" y="4359492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25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89585" y="4359743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53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91988" y="435763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563438" y="435788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54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67950" y="435747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39400" y="435772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55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413016" y="281073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32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412194" y="312266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36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992105" y="250362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29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989822" y="280779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33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989000" y="3119734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37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567074" y="2505259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564791" y="2809426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34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147015" y="2501603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146193" y="281354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35</a:t>
              </a:r>
            </a:p>
          </p:txBody>
        </p:sp>
        <p:cxnSp>
          <p:nvCxnSpPr>
            <p:cNvPr id="120" name="Elbow Connector 119"/>
            <p:cNvCxnSpPr>
              <a:cxnSpLocks/>
              <a:stCxn id="7" idx="1"/>
              <a:endCxn id="5" idx="3"/>
            </p:cNvCxnSpPr>
            <p:nvPr/>
          </p:nvCxnSpPr>
          <p:spPr>
            <a:xfrm rot="10800000" flipV="1">
              <a:off x="2169026" y="2601790"/>
              <a:ext cx="1046384" cy="228047"/>
            </a:xfrm>
            <a:prstGeom prst="bentConnector3">
              <a:avLst/>
            </a:prstGeom>
            <a:ln w="254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2598024" y="4976157"/>
            <a:ext cx="79848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endParaRPr lang="en-US" dirty="0">
              <a:solidFill>
                <a:schemeClr val="bg1"/>
              </a:solidFill>
              <a:ea typeface="Lucida Console" charset="0"/>
              <a:cs typeface="Lucida Console" charset="0"/>
            </a:endParaRPr>
          </a:p>
        </p:txBody>
      </p:sp>
      <p:sp>
        <p:nvSpPr>
          <p:cNvPr id="126" name="Cloud 125">
            <a:extLst>
              <a:ext uri="{FF2B5EF4-FFF2-40B4-BE49-F238E27FC236}">
                <a16:creationId xmlns:a16="http://schemas.microsoft.com/office/drawing/2014/main" id="{2BEC211E-CE2B-4C02-A6E0-840657F92014}"/>
              </a:ext>
            </a:extLst>
          </p:cNvPr>
          <p:cNvSpPr/>
          <p:nvPr/>
        </p:nvSpPr>
        <p:spPr>
          <a:xfrm>
            <a:off x="6082398" y="1454734"/>
            <a:ext cx="1002438" cy="608203"/>
          </a:xfrm>
          <a:prstGeom prst="cloud">
            <a:avLst/>
          </a:prstGeom>
          <a:solidFill>
            <a:srgbClr val="FA8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CBE2F-BBD2-411B-B13E-FE1118CF60C9}"/>
              </a:ext>
            </a:extLst>
          </p:cNvPr>
          <p:cNvSpPr txBox="1"/>
          <p:nvPr/>
        </p:nvSpPr>
        <p:spPr>
          <a:xfrm>
            <a:off x="1951148" y="5463386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(--mem-per-</a:t>
            </a:r>
            <a:r>
              <a:rPr lang="en-US" dirty="0" err="1"/>
              <a:t>cpu</a:t>
            </a:r>
            <a:r>
              <a:rPr lang="en-US" dirty="0"/>
              <a:t>=2g)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2491502-86DC-4897-B8EA-57C9C9E6A76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3795668" y="1810000"/>
            <a:ext cx="2286730" cy="453365"/>
          </a:xfrm>
          <a:prstGeom prst="straightConnector1">
            <a:avLst/>
          </a:prstGeom>
          <a:ln w="38100">
            <a:solidFill>
              <a:srgbClr val="FA85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648F0F71-E9D1-4978-B890-1B9641B3CAD8}"/>
              </a:ext>
            </a:extLst>
          </p:cNvPr>
          <p:cNvSpPr txBox="1"/>
          <p:nvPr/>
        </p:nvSpPr>
        <p:spPr>
          <a:xfrm>
            <a:off x="4882628" y="4976157"/>
            <a:ext cx="126791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sinteractive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F0BC467-7E04-4F0C-A9D3-1276D6626244}"/>
              </a:ext>
            </a:extLst>
          </p:cNvPr>
          <p:cNvSpPr txBox="1"/>
          <p:nvPr/>
        </p:nvSpPr>
        <p:spPr>
          <a:xfrm>
            <a:off x="4531066" y="5463386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(--mem-per-</a:t>
            </a:r>
            <a:r>
              <a:rPr lang="en-US" dirty="0" err="1"/>
              <a:t>cpu</a:t>
            </a:r>
            <a:r>
              <a:rPr lang="en-US" dirty="0"/>
              <a:t>=768)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25ABC-9FC6-4434-B332-A181B9B9AA93}"/>
              </a:ext>
            </a:extLst>
          </p:cNvPr>
          <p:cNvSpPr txBox="1"/>
          <p:nvPr/>
        </p:nvSpPr>
        <p:spPr>
          <a:xfrm>
            <a:off x="7340400" y="1440668"/>
            <a:ext cx="62549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4 GB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C50A2E5-3D11-4435-8B23-13A4F63BF7BB}"/>
              </a:ext>
            </a:extLst>
          </p:cNvPr>
          <p:cNvSpPr txBox="1"/>
          <p:nvPr/>
        </p:nvSpPr>
        <p:spPr>
          <a:xfrm>
            <a:off x="7340216" y="1910191"/>
            <a:ext cx="8002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1.5 GB</a:t>
            </a:r>
          </a:p>
        </p:txBody>
      </p:sp>
    </p:spTree>
    <p:extLst>
      <p:ext uri="{BB962C8B-B14F-4D97-AF65-F5344CB8AC3E}">
        <p14:creationId xmlns:p14="http://schemas.microsoft.com/office/powerpoint/2010/main" val="2776962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Memory: Multi-threaded Job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1702C2-C10B-4E3B-B915-D12D90AA6003}"/>
              </a:ext>
            </a:extLst>
          </p:cNvPr>
          <p:cNvGrpSpPr/>
          <p:nvPr/>
        </p:nvGrpSpPr>
        <p:grpSpPr>
          <a:xfrm>
            <a:off x="1447002" y="2121808"/>
            <a:ext cx="4035708" cy="2350424"/>
            <a:chOff x="1506804" y="2366010"/>
            <a:chExt cx="4035708" cy="2350424"/>
          </a:xfrm>
        </p:grpSpPr>
        <p:sp>
          <p:nvSpPr>
            <p:cNvPr id="5" name="TextBox 4"/>
            <p:cNvSpPr txBox="1"/>
            <p:nvPr/>
          </p:nvSpPr>
          <p:spPr>
            <a:xfrm>
              <a:off x="1506804" y="2428649"/>
              <a:ext cx="5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task</a:t>
              </a: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086101" y="2366010"/>
              <a:ext cx="2456411" cy="2350424"/>
              <a:chOff x="4168479" y="2174078"/>
              <a:chExt cx="3275215" cy="313389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168479" y="2174078"/>
                <a:ext cx="3275215" cy="313389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341735" y="2283426"/>
                <a:ext cx="1401612" cy="165423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430570" y="2389518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659170" y="2389518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199036" y="2389518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27636" y="2389518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967502" y="238951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96102" y="238951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735967" y="238951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64567" y="238951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30570" y="2801921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659170" y="2801921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199036" y="2801921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427636" y="2801921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967502" y="280192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196102" y="280192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735967" y="280192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964567" y="280192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430570" y="3214324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659170" y="3214324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199036" y="3214324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427636" y="3214324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967502" y="3214324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196102" y="3214324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735967" y="3214324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964567" y="3214324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430570" y="3626727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659170" y="3626727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199036" y="3626727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27636" y="3626727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967502" y="362672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196102" y="362672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735967" y="362672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964567" y="362672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430570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659170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199036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427636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967502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96102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735967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964567" y="403913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430570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659170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199036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427636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967502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196102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735967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964567" y="4451533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430570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659170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99036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427636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967502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196102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735967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964567" y="486393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182770" y="2361483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412788" y="2351287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607410" y="2361482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28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950322" y="2354801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718185" y="2357570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416908" y="2773886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179456" y="2771987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954390" y="2767039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6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725619" y="2769161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7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416908" y="3189058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8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190204" y="3184980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9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911033" y="318295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10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139633" y="318329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38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677611" y="318331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11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906211" y="318365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39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683449" y="359637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15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912049" y="359670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43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11033" y="359527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14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139633" y="359561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42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142975" y="3596112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13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371575" y="359644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41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378810" y="359586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12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607410" y="359620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40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378810" y="400234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16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607410" y="400267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44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145894" y="400448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17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374494" y="4004822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45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911033" y="400200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18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139633" y="400234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46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678981" y="400179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19</a:t>
                </a:r>
                <a:endParaRPr lang="en-US" sz="9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907581" y="400212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47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378810" y="441676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20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607410" y="4417102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48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145894" y="441891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21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374494" y="441925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49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911033" y="441643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22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139633" y="441676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50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678981" y="441621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23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907581" y="441655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51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377440" y="4829905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24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606040" y="483024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144524" y="483205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25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373124" y="483238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53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909662" y="4829572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26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138262" y="4829905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54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677611" y="482935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27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906211" y="482969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55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604366" y="27670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32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603270" y="3182955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36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376484" y="235757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29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373440" y="276312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33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372344" y="317904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37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143110" y="235974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30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140066" y="276529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34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916365" y="235486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31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915269" y="277078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35</a:t>
                </a:r>
              </a:p>
            </p:txBody>
          </p:sp>
        </p:grpSp>
        <p:cxnSp>
          <p:nvCxnSpPr>
            <p:cNvPr id="120" name="Elbow Connector 119"/>
            <p:cNvCxnSpPr>
              <a:stCxn id="7" idx="1"/>
            </p:cNvCxnSpPr>
            <p:nvPr/>
          </p:nvCxnSpPr>
          <p:spPr>
            <a:xfrm rot="10800000">
              <a:off x="2029563" y="2646513"/>
              <a:ext cx="1186480" cy="421846"/>
            </a:xfrm>
            <a:prstGeom prst="bentConnector3">
              <a:avLst/>
            </a:prstGeom>
            <a:ln w="254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1017517" y="5151798"/>
            <a:ext cx="258863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cpus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-per-task=16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625D3-FBEB-43A1-BB18-CAC6C6CE7F1C}"/>
              </a:ext>
            </a:extLst>
          </p:cNvPr>
          <p:cNvSpPr txBox="1"/>
          <p:nvPr/>
        </p:nvSpPr>
        <p:spPr>
          <a:xfrm>
            <a:off x="1265716" y="4589756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(--mem-per-</a:t>
            </a:r>
            <a:r>
              <a:rPr lang="en-US" dirty="0" err="1"/>
              <a:t>cpu</a:t>
            </a:r>
            <a:r>
              <a:rPr lang="en-US" dirty="0"/>
              <a:t>=2g)</a:t>
            </a:r>
          </a:p>
        </p:txBody>
      </p:sp>
      <p:sp>
        <p:nvSpPr>
          <p:cNvPr id="124" name="Cloud 123">
            <a:extLst>
              <a:ext uri="{FF2B5EF4-FFF2-40B4-BE49-F238E27FC236}">
                <a16:creationId xmlns:a16="http://schemas.microsoft.com/office/drawing/2014/main" id="{E4CB865B-6B6D-414B-8F12-BC9B4E9E4AB5}"/>
              </a:ext>
            </a:extLst>
          </p:cNvPr>
          <p:cNvSpPr/>
          <p:nvPr/>
        </p:nvSpPr>
        <p:spPr>
          <a:xfrm>
            <a:off x="5542722" y="1414043"/>
            <a:ext cx="2080080" cy="1262034"/>
          </a:xfrm>
          <a:prstGeom prst="cloud">
            <a:avLst/>
          </a:prstGeom>
          <a:solidFill>
            <a:srgbClr val="FA8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BB57329-0099-4D2E-A139-C892E9A776B6}"/>
              </a:ext>
            </a:extLst>
          </p:cNvPr>
          <p:cNvSpPr txBox="1"/>
          <p:nvPr/>
        </p:nvSpPr>
        <p:spPr>
          <a:xfrm>
            <a:off x="5738416" y="2795388"/>
            <a:ext cx="168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shared among all threads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BD57373-0DDD-4A62-8982-440257B2FBC7}"/>
              </a:ext>
            </a:extLst>
          </p:cNvPr>
          <p:cNvCxnSpPr>
            <a:cxnSpLocks/>
          </p:cNvCxnSpPr>
          <p:nvPr/>
        </p:nvCxnSpPr>
        <p:spPr>
          <a:xfrm flipV="1">
            <a:off x="4194515" y="2402311"/>
            <a:ext cx="1418137" cy="449508"/>
          </a:xfrm>
          <a:prstGeom prst="straightConnector1">
            <a:avLst/>
          </a:prstGeom>
          <a:ln w="38100">
            <a:solidFill>
              <a:srgbClr val="FA85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7433A1F3-AA56-4226-89FE-D9011DD80185}"/>
              </a:ext>
            </a:extLst>
          </p:cNvPr>
          <p:cNvSpPr txBox="1"/>
          <p:nvPr/>
        </p:nvSpPr>
        <p:spPr>
          <a:xfrm>
            <a:off x="4788989" y="5152080"/>
            <a:ext cx="307007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sinteractive</a:t>
            </a:r>
            <a:r>
              <a:rPr lang="en-US" dirty="0">
                <a:solidFill>
                  <a:schemeClr val="bg1"/>
                </a:solidFill>
              </a:rPr>
              <a:t> --</a:t>
            </a:r>
            <a:r>
              <a:rPr lang="en-US" dirty="0" err="1">
                <a:solidFill>
                  <a:schemeClr val="bg1"/>
                </a:solidFill>
              </a:rPr>
              <a:t>cpus</a:t>
            </a:r>
            <a:r>
              <a:rPr lang="en-US" dirty="0">
                <a:solidFill>
                  <a:schemeClr val="bg1"/>
                </a:solidFill>
              </a:rPr>
              <a:t>-per-task=16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3D435E1-551F-44A6-A4DA-81E9E21A1A37}"/>
              </a:ext>
            </a:extLst>
          </p:cNvPr>
          <p:cNvSpPr txBox="1"/>
          <p:nvPr/>
        </p:nvSpPr>
        <p:spPr>
          <a:xfrm>
            <a:off x="6211506" y="1603249"/>
            <a:ext cx="74251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32 GB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3E1D3CD-6E78-4ABE-935E-54E2D5BB4CFA}"/>
              </a:ext>
            </a:extLst>
          </p:cNvPr>
          <p:cNvSpPr txBox="1"/>
          <p:nvPr/>
        </p:nvSpPr>
        <p:spPr>
          <a:xfrm>
            <a:off x="6211505" y="2042194"/>
            <a:ext cx="7425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 GB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35C1629-4A24-4F0A-BA32-A730BFD6D751}"/>
              </a:ext>
            </a:extLst>
          </p:cNvPr>
          <p:cNvSpPr txBox="1"/>
          <p:nvPr/>
        </p:nvSpPr>
        <p:spPr>
          <a:xfrm>
            <a:off x="5228146" y="4632786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(--mem-per-</a:t>
            </a:r>
            <a:r>
              <a:rPr lang="en-US" dirty="0" err="1"/>
              <a:t>cpu</a:t>
            </a:r>
            <a:r>
              <a:rPr lang="en-US" dirty="0"/>
              <a:t>=768)</a:t>
            </a:r>
          </a:p>
        </p:txBody>
      </p:sp>
    </p:spTree>
    <p:extLst>
      <p:ext uri="{BB962C8B-B14F-4D97-AF65-F5344CB8AC3E}">
        <p14:creationId xmlns:p14="http://schemas.microsoft.com/office/powerpoint/2010/main" val="396262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Memory: MPI Job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3119958" y="2366010"/>
            <a:ext cx="2456411" cy="2350424"/>
            <a:chOff x="3809024" y="2022727"/>
            <a:chExt cx="3275215" cy="3133898"/>
          </a:xfrm>
        </p:grpSpPr>
        <p:sp>
          <p:nvSpPr>
            <p:cNvPr id="4" name="Rectangle 3"/>
            <p:cNvSpPr/>
            <p:nvPr/>
          </p:nvSpPr>
          <p:spPr>
            <a:xfrm>
              <a:off x="3809024" y="2022727"/>
              <a:ext cx="3275215" cy="31338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984886" y="2182720"/>
              <a:ext cx="2929935" cy="320040"/>
              <a:chOff x="4552445" y="1722369"/>
              <a:chExt cx="2929935" cy="32004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552445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838621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079786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06353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986136" y="3426734"/>
              <a:ext cx="2929935" cy="320040"/>
              <a:chOff x="4552445" y="1722369"/>
              <a:chExt cx="2929935" cy="32004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552445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838621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079786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306353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068575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4297175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4837041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5065641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5605507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5834107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6373972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6602572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068575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4297175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837041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5065641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5605507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5834107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6373972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6602572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068575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4297175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4837041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065641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5605507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834107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6373972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6602572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068575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4297175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4837041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5065641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5605507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5834107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6373972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6602572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068575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97175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837041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5065641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5605507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5834107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6373972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6602572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068575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297175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837041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5065641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5605507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5834107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6373972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6602572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068575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297175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837041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5065641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5605507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834107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6373972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6602572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017985" y="2199936"/>
              <a:ext cx="2939034" cy="2788877"/>
              <a:chOff x="4585544" y="1739585"/>
              <a:chExt cx="2939034" cy="2788877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5390873" y="1749781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620892" y="1739585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815513" y="174978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28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58426" y="1743098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926290" y="1745868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625013" y="2162184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387561" y="2160285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162494" y="2155337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6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933723" y="2157460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7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625013" y="2577356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8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398308" y="2573280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9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119136" y="257125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10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347736" y="257158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38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885715" y="257161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11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114315" y="257194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39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891553" y="298466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15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120153" y="298500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43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119136" y="298357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14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347736" y="298390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42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351079" y="298441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13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579679" y="298474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41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586913" y="298416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12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815513" y="298449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40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586913" y="33906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16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815513" y="339097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44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353998" y="339278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17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582598" y="339311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45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19136" y="339030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18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347736" y="33906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46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887085" y="339008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19</a:t>
                </a:r>
                <a:endParaRPr lang="en-US" sz="9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115685" y="339042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47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586913" y="380506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815513" y="380539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48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353998" y="380721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21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582598" y="380754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49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6119136" y="380473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22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347736" y="380506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50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887085" y="380451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23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115685" y="380485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51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585544" y="421820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24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814144" y="42185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52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352628" y="422035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25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581228" y="422068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53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117766" y="421787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26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346366" y="421820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54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885715" y="4217655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27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114315" y="421798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55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812469" y="215533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32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811373" y="257125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36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584588" y="174586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29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5581544" y="215142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33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580448" y="256734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37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351214" y="174804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30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6348170" y="215359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34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124469" y="174316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31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7123373" y="215908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35</a:t>
                </a:r>
              </a:p>
            </p:txBody>
          </p:sp>
        </p:grp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70242AAF-F6EA-4483-A5DD-DD76F2819A3C}"/>
              </a:ext>
            </a:extLst>
          </p:cNvPr>
          <p:cNvSpPr txBox="1"/>
          <p:nvPr/>
        </p:nvSpPr>
        <p:spPr>
          <a:xfrm>
            <a:off x="1410673" y="5124439"/>
            <a:ext cx="6322654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ntasks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=8 --nodes=1 --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cpus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-per-task=2 --mem-per-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cpu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=2g</a:t>
            </a:r>
          </a:p>
        </p:txBody>
      </p:sp>
      <p:sp>
        <p:nvSpPr>
          <p:cNvPr id="130" name="Cloud 129">
            <a:extLst>
              <a:ext uri="{FF2B5EF4-FFF2-40B4-BE49-F238E27FC236}">
                <a16:creationId xmlns:a16="http://schemas.microsoft.com/office/drawing/2014/main" id="{E0CDBFE7-F9FB-44DC-94AD-E216C0374898}"/>
              </a:ext>
            </a:extLst>
          </p:cNvPr>
          <p:cNvSpPr/>
          <p:nvPr/>
        </p:nvSpPr>
        <p:spPr>
          <a:xfrm>
            <a:off x="5905567" y="1493086"/>
            <a:ext cx="2080080" cy="1262034"/>
          </a:xfrm>
          <a:prstGeom prst="cloud">
            <a:avLst/>
          </a:prstGeom>
          <a:solidFill>
            <a:srgbClr val="FA8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E585211-6FF2-43EB-97FC-F61757F9ACF8}"/>
              </a:ext>
            </a:extLst>
          </p:cNvPr>
          <p:cNvSpPr txBox="1"/>
          <p:nvPr/>
        </p:nvSpPr>
        <p:spPr>
          <a:xfrm>
            <a:off x="1725756" y="5975119"/>
            <a:ext cx="569248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ntasks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=8 --nodes=1 --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cpus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-per-task=2 --mem=32g</a:t>
            </a: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2769DC39-0E78-45A8-84DC-A121E24DE0C6}"/>
              </a:ext>
            </a:extLst>
          </p:cNvPr>
          <p:cNvSpPr/>
          <p:nvPr/>
        </p:nvSpPr>
        <p:spPr>
          <a:xfrm>
            <a:off x="3256031" y="1664790"/>
            <a:ext cx="2825173" cy="794325"/>
          </a:xfrm>
          <a:custGeom>
            <a:avLst/>
            <a:gdLst>
              <a:gd name="connsiteX0" fmla="*/ 241771 w 2825173"/>
              <a:gd name="connsiteY0" fmla="*/ 794325 h 794325"/>
              <a:gd name="connsiteX1" fmla="*/ 250649 w 2825173"/>
              <a:gd name="connsiteY1" fmla="*/ 39723 h 794325"/>
              <a:gd name="connsiteX2" fmla="*/ 2825173 w 2825173"/>
              <a:gd name="connsiteY2" fmla="*/ 172888 h 79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173" h="794325">
                <a:moveTo>
                  <a:pt x="241771" y="794325"/>
                </a:moveTo>
                <a:cubicBezTo>
                  <a:pt x="30926" y="468810"/>
                  <a:pt x="-179918" y="143296"/>
                  <a:pt x="250649" y="39723"/>
                </a:cubicBezTo>
                <a:cubicBezTo>
                  <a:pt x="681216" y="-63850"/>
                  <a:pt x="1753194" y="54519"/>
                  <a:pt x="2825173" y="172888"/>
                </a:cubicBezTo>
              </a:path>
            </a:pathLst>
          </a:custGeom>
          <a:noFill/>
          <a:ln w="38100">
            <a:solidFill>
              <a:srgbClr val="FA85EA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234F4EC7-9DFB-41C7-B573-774D6420BE00}"/>
              </a:ext>
            </a:extLst>
          </p:cNvPr>
          <p:cNvSpPr/>
          <p:nvPr/>
        </p:nvSpPr>
        <p:spPr>
          <a:xfrm>
            <a:off x="4035681" y="1089628"/>
            <a:ext cx="2613694" cy="1387242"/>
          </a:xfrm>
          <a:custGeom>
            <a:avLst/>
            <a:gdLst>
              <a:gd name="connsiteX0" fmla="*/ 21414 w 2613694"/>
              <a:gd name="connsiteY0" fmla="*/ 1387242 h 1387242"/>
              <a:gd name="connsiteX1" fmla="*/ 243356 w 2613694"/>
              <a:gd name="connsiteY1" fmla="*/ 330799 h 1387242"/>
              <a:gd name="connsiteX2" fmla="*/ 1752560 w 2613694"/>
              <a:gd name="connsiteY2" fmla="*/ 2325 h 1387242"/>
              <a:gd name="connsiteX3" fmla="*/ 2613694 w 2613694"/>
              <a:gd name="connsiteY3" fmla="*/ 455087 h 138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3694" h="1387242">
                <a:moveTo>
                  <a:pt x="21414" y="1387242"/>
                </a:moveTo>
                <a:cubicBezTo>
                  <a:pt x="-11877" y="974430"/>
                  <a:pt x="-45168" y="561618"/>
                  <a:pt x="243356" y="330799"/>
                </a:cubicBezTo>
                <a:cubicBezTo>
                  <a:pt x="531880" y="99979"/>
                  <a:pt x="1357504" y="-18390"/>
                  <a:pt x="1752560" y="2325"/>
                </a:cubicBezTo>
                <a:cubicBezTo>
                  <a:pt x="2147616" y="23040"/>
                  <a:pt x="2380655" y="239063"/>
                  <a:pt x="2613694" y="455087"/>
                </a:cubicBezTo>
              </a:path>
            </a:pathLst>
          </a:custGeom>
          <a:noFill/>
          <a:ln w="38100">
            <a:solidFill>
              <a:srgbClr val="FA85EA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7EBA1551-090A-4BA9-88F2-663300624ACB}"/>
              </a:ext>
            </a:extLst>
          </p:cNvPr>
          <p:cNvSpPr/>
          <p:nvPr/>
        </p:nvSpPr>
        <p:spPr>
          <a:xfrm>
            <a:off x="4678532" y="1072975"/>
            <a:ext cx="2414726" cy="1395017"/>
          </a:xfrm>
          <a:custGeom>
            <a:avLst/>
            <a:gdLst>
              <a:gd name="connsiteX0" fmla="*/ 0 w 2414726"/>
              <a:gd name="connsiteY0" fmla="*/ 1395017 h 1395017"/>
              <a:gd name="connsiteX1" fmla="*/ 497150 w 2414726"/>
              <a:gd name="connsiteY1" fmla="*/ 338575 h 1395017"/>
              <a:gd name="connsiteX2" fmla="*/ 1837678 w 2414726"/>
              <a:gd name="connsiteY2" fmla="*/ 1223 h 1395017"/>
              <a:gd name="connsiteX3" fmla="*/ 2414726 w 2414726"/>
              <a:gd name="connsiteY3" fmla="*/ 427351 h 139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726" h="1395017">
                <a:moveTo>
                  <a:pt x="0" y="1395017"/>
                </a:moveTo>
                <a:cubicBezTo>
                  <a:pt x="95435" y="982945"/>
                  <a:pt x="190870" y="570874"/>
                  <a:pt x="497150" y="338575"/>
                </a:cubicBezTo>
                <a:cubicBezTo>
                  <a:pt x="803430" y="106276"/>
                  <a:pt x="1518082" y="-13573"/>
                  <a:pt x="1837678" y="1223"/>
                </a:cubicBezTo>
                <a:cubicBezTo>
                  <a:pt x="2157274" y="16019"/>
                  <a:pt x="2286000" y="221685"/>
                  <a:pt x="2414726" y="427351"/>
                </a:cubicBezTo>
              </a:path>
            </a:pathLst>
          </a:custGeom>
          <a:noFill/>
          <a:ln w="38100">
            <a:solidFill>
              <a:srgbClr val="FA85EA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D3CF1171-5F92-4B66-B20E-CDACA1F7FB63}"/>
              </a:ext>
            </a:extLst>
          </p:cNvPr>
          <p:cNvSpPr/>
          <p:nvPr/>
        </p:nvSpPr>
        <p:spPr>
          <a:xfrm>
            <a:off x="5220070" y="1056371"/>
            <a:ext cx="2945678" cy="1411621"/>
          </a:xfrm>
          <a:custGeom>
            <a:avLst/>
            <a:gdLst>
              <a:gd name="connsiteX0" fmla="*/ 0 w 2945678"/>
              <a:gd name="connsiteY0" fmla="*/ 1411621 h 1411621"/>
              <a:gd name="connsiteX1" fmla="*/ 621437 w 2945678"/>
              <a:gd name="connsiteY1" fmla="*/ 319668 h 1411621"/>
              <a:gd name="connsiteX2" fmla="*/ 1953087 w 2945678"/>
              <a:gd name="connsiteY2" fmla="*/ 72 h 1411621"/>
              <a:gd name="connsiteX3" fmla="*/ 2920753 w 2945678"/>
              <a:gd name="connsiteY3" fmla="*/ 337423 h 1411621"/>
              <a:gd name="connsiteX4" fmla="*/ 2681056 w 2945678"/>
              <a:gd name="connsiteY4" fmla="*/ 657019 h 1411621"/>
              <a:gd name="connsiteX5" fmla="*/ 2681056 w 2945678"/>
              <a:gd name="connsiteY5" fmla="*/ 657019 h 141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5678" h="1411621">
                <a:moveTo>
                  <a:pt x="0" y="1411621"/>
                </a:moveTo>
                <a:cubicBezTo>
                  <a:pt x="147961" y="983273"/>
                  <a:pt x="295923" y="554926"/>
                  <a:pt x="621437" y="319668"/>
                </a:cubicBezTo>
                <a:cubicBezTo>
                  <a:pt x="946952" y="84410"/>
                  <a:pt x="1569868" y="-2887"/>
                  <a:pt x="1953087" y="72"/>
                </a:cubicBezTo>
                <a:cubicBezTo>
                  <a:pt x="2336306" y="3031"/>
                  <a:pt x="2799425" y="227932"/>
                  <a:pt x="2920753" y="337423"/>
                </a:cubicBezTo>
                <a:cubicBezTo>
                  <a:pt x="3042081" y="446914"/>
                  <a:pt x="2681056" y="657019"/>
                  <a:pt x="2681056" y="657019"/>
                </a:cubicBezTo>
                <a:lnTo>
                  <a:pt x="2681056" y="657019"/>
                </a:lnTo>
              </a:path>
            </a:pathLst>
          </a:custGeom>
          <a:noFill/>
          <a:ln w="38100">
            <a:solidFill>
              <a:srgbClr val="FA85EA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C59362A6-308B-44FC-9622-7E4FBE6446EC}"/>
              </a:ext>
            </a:extLst>
          </p:cNvPr>
          <p:cNvSpPr/>
          <p:nvPr/>
        </p:nvSpPr>
        <p:spPr>
          <a:xfrm>
            <a:off x="5202315" y="2583402"/>
            <a:ext cx="1003176" cy="1318254"/>
          </a:xfrm>
          <a:custGeom>
            <a:avLst/>
            <a:gdLst>
              <a:gd name="connsiteX0" fmla="*/ 0 w 1003176"/>
              <a:gd name="connsiteY0" fmla="*/ 1074198 h 1318254"/>
              <a:gd name="connsiteX1" fmla="*/ 594803 w 1003176"/>
              <a:gd name="connsiteY1" fmla="*/ 1242874 h 1318254"/>
              <a:gd name="connsiteX2" fmla="*/ 1003176 w 1003176"/>
              <a:gd name="connsiteY2" fmla="*/ 0 h 131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176" h="1318254">
                <a:moveTo>
                  <a:pt x="0" y="1074198"/>
                </a:moveTo>
                <a:cubicBezTo>
                  <a:pt x="213803" y="1248052"/>
                  <a:pt x="427607" y="1421907"/>
                  <a:pt x="594803" y="1242874"/>
                </a:cubicBezTo>
                <a:cubicBezTo>
                  <a:pt x="761999" y="1063841"/>
                  <a:pt x="882587" y="531920"/>
                  <a:pt x="1003176" y="0"/>
                </a:cubicBezTo>
              </a:path>
            </a:pathLst>
          </a:custGeom>
          <a:noFill/>
          <a:ln w="38100">
            <a:solidFill>
              <a:srgbClr val="FA85EA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0C1A8DF0-8595-47B9-9803-8D12430962A5}"/>
              </a:ext>
            </a:extLst>
          </p:cNvPr>
          <p:cNvSpPr/>
          <p:nvPr/>
        </p:nvSpPr>
        <p:spPr>
          <a:xfrm>
            <a:off x="4651899" y="2698812"/>
            <a:ext cx="2024109" cy="1643472"/>
          </a:xfrm>
          <a:custGeom>
            <a:avLst/>
            <a:gdLst>
              <a:gd name="connsiteX0" fmla="*/ 0 w 2024109"/>
              <a:gd name="connsiteY0" fmla="*/ 967666 h 1643472"/>
              <a:gd name="connsiteX1" fmla="*/ 1242874 w 2024109"/>
              <a:gd name="connsiteY1" fmla="*/ 1606858 h 1643472"/>
              <a:gd name="connsiteX2" fmla="*/ 2024109 w 2024109"/>
              <a:gd name="connsiteY2" fmla="*/ 0 h 16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109" h="1643472">
                <a:moveTo>
                  <a:pt x="0" y="967666"/>
                </a:moveTo>
                <a:cubicBezTo>
                  <a:pt x="452761" y="1367901"/>
                  <a:pt x="905523" y="1768136"/>
                  <a:pt x="1242874" y="1606858"/>
                </a:cubicBezTo>
                <a:cubicBezTo>
                  <a:pt x="1580226" y="1445580"/>
                  <a:pt x="1802167" y="722790"/>
                  <a:pt x="2024109" y="0"/>
                </a:cubicBezTo>
              </a:path>
            </a:pathLst>
          </a:custGeom>
          <a:noFill/>
          <a:ln w="38100">
            <a:solidFill>
              <a:srgbClr val="FA85EA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C54E4D7A-4D5F-4662-8E88-DDE27639E931}"/>
              </a:ext>
            </a:extLst>
          </p:cNvPr>
          <p:cNvSpPr/>
          <p:nvPr/>
        </p:nvSpPr>
        <p:spPr>
          <a:xfrm>
            <a:off x="4039340" y="2814221"/>
            <a:ext cx="3098307" cy="1801184"/>
          </a:xfrm>
          <a:custGeom>
            <a:avLst/>
            <a:gdLst>
              <a:gd name="connsiteX0" fmla="*/ 0 w 3098307"/>
              <a:gd name="connsiteY0" fmla="*/ 843379 h 1801184"/>
              <a:gd name="connsiteX1" fmla="*/ 1509204 w 3098307"/>
              <a:gd name="connsiteY1" fmla="*/ 1793290 h 1801184"/>
              <a:gd name="connsiteX2" fmla="*/ 2760955 w 3098307"/>
              <a:gd name="connsiteY2" fmla="*/ 1225119 h 1801184"/>
              <a:gd name="connsiteX3" fmla="*/ 3098307 w 3098307"/>
              <a:gd name="connsiteY3" fmla="*/ 0 h 18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307" h="1801184">
                <a:moveTo>
                  <a:pt x="0" y="843379"/>
                </a:moveTo>
                <a:cubicBezTo>
                  <a:pt x="524522" y="1286523"/>
                  <a:pt x="1049045" y="1729667"/>
                  <a:pt x="1509204" y="1793290"/>
                </a:cubicBezTo>
                <a:cubicBezTo>
                  <a:pt x="1969363" y="1856913"/>
                  <a:pt x="2496105" y="1524001"/>
                  <a:pt x="2760955" y="1225119"/>
                </a:cubicBezTo>
                <a:cubicBezTo>
                  <a:pt x="3025805" y="926237"/>
                  <a:pt x="3062056" y="463118"/>
                  <a:pt x="3098307" y="0"/>
                </a:cubicBezTo>
              </a:path>
            </a:pathLst>
          </a:custGeom>
          <a:noFill/>
          <a:ln w="38100">
            <a:solidFill>
              <a:srgbClr val="FA85EA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5FADF375-1711-467C-89C8-F2F94A503A87}"/>
              </a:ext>
            </a:extLst>
          </p:cNvPr>
          <p:cNvSpPr/>
          <p:nvPr/>
        </p:nvSpPr>
        <p:spPr>
          <a:xfrm>
            <a:off x="3480047" y="2521258"/>
            <a:ext cx="4368535" cy="2423969"/>
          </a:xfrm>
          <a:custGeom>
            <a:avLst/>
            <a:gdLst>
              <a:gd name="connsiteX0" fmla="*/ 0 w 4368535"/>
              <a:gd name="connsiteY0" fmla="*/ 1136342 h 2423969"/>
              <a:gd name="connsiteX1" fmla="*/ 1740023 w 4368535"/>
              <a:gd name="connsiteY1" fmla="*/ 2396971 h 2423969"/>
              <a:gd name="connsiteX2" fmla="*/ 4083728 w 4368535"/>
              <a:gd name="connsiteY2" fmla="*/ 1837678 h 2423969"/>
              <a:gd name="connsiteX3" fmla="*/ 4243526 w 4368535"/>
              <a:gd name="connsiteY3" fmla="*/ 0 h 242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535" h="2423969">
                <a:moveTo>
                  <a:pt x="0" y="1136342"/>
                </a:moveTo>
                <a:cubicBezTo>
                  <a:pt x="529701" y="1708212"/>
                  <a:pt x="1059402" y="2280082"/>
                  <a:pt x="1740023" y="2396971"/>
                </a:cubicBezTo>
                <a:cubicBezTo>
                  <a:pt x="2420644" y="2513860"/>
                  <a:pt x="3666478" y="2237173"/>
                  <a:pt x="4083728" y="1837678"/>
                </a:cubicBezTo>
                <a:cubicBezTo>
                  <a:pt x="4500978" y="1438183"/>
                  <a:pt x="4372252" y="719091"/>
                  <a:pt x="4243526" y="0"/>
                </a:cubicBezTo>
              </a:path>
            </a:pathLst>
          </a:custGeom>
          <a:noFill/>
          <a:ln w="38100">
            <a:solidFill>
              <a:srgbClr val="FA85EA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6C8DDF7C-81DE-442F-8672-E3F867DC4562}"/>
              </a:ext>
            </a:extLst>
          </p:cNvPr>
          <p:cNvSpPr/>
          <p:nvPr/>
        </p:nvSpPr>
        <p:spPr>
          <a:xfrm>
            <a:off x="5921406" y="1889188"/>
            <a:ext cx="2068497" cy="454937"/>
          </a:xfrm>
          <a:custGeom>
            <a:avLst/>
            <a:gdLst>
              <a:gd name="connsiteX0" fmla="*/ 0 w 2068497"/>
              <a:gd name="connsiteY0" fmla="*/ 197064 h 454937"/>
              <a:gd name="connsiteX1" fmla="*/ 408373 w 2068497"/>
              <a:gd name="connsiteY1" fmla="*/ 454517 h 454937"/>
              <a:gd name="connsiteX2" fmla="*/ 1020932 w 2068497"/>
              <a:gd name="connsiteY2" fmla="*/ 143798 h 454937"/>
              <a:gd name="connsiteX3" fmla="*/ 1544714 w 2068497"/>
              <a:gd name="connsiteY3" fmla="*/ 1756 h 454937"/>
              <a:gd name="connsiteX4" fmla="*/ 2068497 w 2068497"/>
              <a:gd name="connsiteY4" fmla="*/ 232575 h 45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497" h="454937">
                <a:moveTo>
                  <a:pt x="0" y="197064"/>
                </a:moveTo>
                <a:cubicBezTo>
                  <a:pt x="119109" y="330229"/>
                  <a:pt x="238218" y="463395"/>
                  <a:pt x="408373" y="454517"/>
                </a:cubicBezTo>
                <a:cubicBezTo>
                  <a:pt x="578528" y="445639"/>
                  <a:pt x="831542" y="219258"/>
                  <a:pt x="1020932" y="143798"/>
                </a:cubicBezTo>
                <a:cubicBezTo>
                  <a:pt x="1210322" y="68338"/>
                  <a:pt x="1370120" y="-13040"/>
                  <a:pt x="1544714" y="1756"/>
                </a:cubicBezTo>
                <a:cubicBezTo>
                  <a:pt x="1719308" y="16552"/>
                  <a:pt x="1893902" y="124563"/>
                  <a:pt x="2068497" y="232575"/>
                </a:cubicBezTo>
              </a:path>
            </a:pathLst>
          </a:custGeom>
          <a:noFill/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B7465C36-8B90-477D-8BCC-E783A1C2911C}"/>
              </a:ext>
            </a:extLst>
          </p:cNvPr>
          <p:cNvSpPr/>
          <p:nvPr/>
        </p:nvSpPr>
        <p:spPr>
          <a:xfrm>
            <a:off x="6340538" y="1606858"/>
            <a:ext cx="299185" cy="1083076"/>
          </a:xfrm>
          <a:custGeom>
            <a:avLst/>
            <a:gdLst>
              <a:gd name="connsiteX0" fmla="*/ 24751 w 299185"/>
              <a:gd name="connsiteY0" fmla="*/ 0 h 1083076"/>
              <a:gd name="connsiteX1" fmla="*/ 291081 w 299185"/>
              <a:gd name="connsiteY1" fmla="*/ 284086 h 1083076"/>
              <a:gd name="connsiteX2" fmla="*/ 211182 w 299185"/>
              <a:gd name="connsiteY2" fmla="*/ 479394 h 1083076"/>
              <a:gd name="connsiteX3" fmla="*/ 15874 w 299185"/>
              <a:gd name="connsiteY3" fmla="*/ 612559 h 1083076"/>
              <a:gd name="connsiteX4" fmla="*/ 15874 w 299185"/>
              <a:gd name="connsiteY4" fmla="*/ 914400 h 1083076"/>
              <a:gd name="connsiteX5" fmla="*/ 51384 w 299185"/>
              <a:gd name="connsiteY5" fmla="*/ 1083076 h 108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85" h="1083076">
                <a:moveTo>
                  <a:pt x="24751" y="0"/>
                </a:moveTo>
                <a:cubicBezTo>
                  <a:pt x="142380" y="102093"/>
                  <a:pt x="260009" y="204187"/>
                  <a:pt x="291081" y="284086"/>
                </a:cubicBezTo>
                <a:cubicBezTo>
                  <a:pt x="322153" y="363985"/>
                  <a:pt x="257050" y="424649"/>
                  <a:pt x="211182" y="479394"/>
                </a:cubicBezTo>
                <a:cubicBezTo>
                  <a:pt x="165314" y="534139"/>
                  <a:pt x="48425" y="540058"/>
                  <a:pt x="15874" y="612559"/>
                </a:cubicBezTo>
                <a:cubicBezTo>
                  <a:pt x="-16677" y="685060"/>
                  <a:pt x="9956" y="835981"/>
                  <a:pt x="15874" y="914400"/>
                </a:cubicBezTo>
                <a:cubicBezTo>
                  <a:pt x="21792" y="992820"/>
                  <a:pt x="36588" y="1037948"/>
                  <a:pt x="51384" y="1083076"/>
                </a:cubicBezTo>
              </a:path>
            </a:pathLst>
          </a:custGeom>
          <a:noFill/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B761758F-AEF8-4501-AC90-937B25C82639}"/>
              </a:ext>
            </a:extLst>
          </p:cNvPr>
          <p:cNvSpPr/>
          <p:nvPr/>
        </p:nvSpPr>
        <p:spPr>
          <a:xfrm>
            <a:off x="6795642" y="1535837"/>
            <a:ext cx="227654" cy="1216241"/>
          </a:xfrm>
          <a:custGeom>
            <a:avLst/>
            <a:gdLst>
              <a:gd name="connsiteX0" fmla="*/ 111185 w 227654"/>
              <a:gd name="connsiteY0" fmla="*/ 0 h 1216241"/>
              <a:gd name="connsiteX1" fmla="*/ 4653 w 227654"/>
              <a:gd name="connsiteY1" fmla="*/ 275208 h 1216241"/>
              <a:gd name="connsiteX2" fmla="*/ 40164 w 227654"/>
              <a:gd name="connsiteY2" fmla="*/ 514905 h 1216241"/>
              <a:gd name="connsiteX3" fmla="*/ 226595 w 227654"/>
              <a:gd name="connsiteY3" fmla="*/ 736846 h 1216241"/>
              <a:gd name="connsiteX4" fmla="*/ 102308 w 227654"/>
              <a:gd name="connsiteY4" fmla="*/ 1216241 h 121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54" h="1216241">
                <a:moveTo>
                  <a:pt x="111185" y="0"/>
                </a:moveTo>
                <a:cubicBezTo>
                  <a:pt x="63837" y="94695"/>
                  <a:pt x="16490" y="189390"/>
                  <a:pt x="4653" y="275208"/>
                </a:cubicBezTo>
                <a:cubicBezTo>
                  <a:pt x="-7184" y="361026"/>
                  <a:pt x="3174" y="437965"/>
                  <a:pt x="40164" y="514905"/>
                </a:cubicBezTo>
                <a:cubicBezTo>
                  <a:pt x="77154" y="591845"/>
                  <a:pt x="216238" y="619957"/>
                  <a:pt x="226595" y="736846"/>
                </a:cubicBezTo>
                <a:cubicBezTo>
                  <a:pt x="236952" y="853735"/>
                  <a:pt x="169630" y="1034988"/>
                  <a:pt x="102308" y="1216241"/>
                </a:cubicBezTo>
              </a:path>
            </a:pathLst>
          </a:custGeom>
          <a:noFill/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C9DFC603-B52A-4F9F-9C2A-5A3E484832C6}"/>
              </a:ext>
            </a:extLst>
          </p:cNvPr>
          <p:cNvSpPr/>
          <p:nvPr/>
        </p:nvSpPr>
        <p:spPr>
          <a:xfrm>
            <a:off x="7198263" y="1509204"/>
            <a:ext cx="271189" cy="1074198"/>
          </a:xfrm>
          <a:custGeom>
            <a:avLst/>
            <a:gdLst>
              <a:gd name="connsiteX0" fmla="*/ 294490 w 294490"/>
              <a:gd name="connsiteY0" fmla="*/ 0 h 1145130"/>
              <a:gd name="connsiteX1" fmla="*/ 54793 w 294490"/>
              <a:gd name="connsiteY1" fmla="*/ 213064 h 1145130"/>
              <a:gd name="connsiteX2" fmla="*/ 1527 w 294490"/>
              <a:gd name="connsiteY2" fmla="*/ 328474 h 1145130"/>
              <a:gd name="connsiteX3" fmla="*/ 37038 w 294490"/>
              <a:gd name="connsiteY3" fmla="*/ 603681 h 1145130"/>
              <a:gd name="connsiteX4" fmla="*/ 250102 w 294490"/>
              <a:gd name="connsiteY4" fmla="*/ 1091953 h 1145130"/>
              <a:gd name="connsiteX5" fmla="*/ 258980 w 294490"/>
              <a:gd name="connsiteY5" fmla="*/ 1109709 h 114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490" h="1145130">
                <a:moveTo>
                  <a:pt x="294490" y="0"/>
                </a:moveTo>
                <a:cubicBezTo>
                  <a:pt x="199055" y="79159"/>
                  <a:pt x="103620" y="158318"/>
                  <a:pt x="54793" y="213064"/>
                </a:cubicBezTo>
                <a:cubicBezTo>
                  <a:pt x="5966" y="267810"/>
                  <a:pt x="4486" y="263371"/>
                  <a:pt x="1527" y="328474"/>
                </a:cubicBezTo>
                <a:cubicBezTo>
                  <a:pt x="-1432" y="393577"/>
                  <a:pt x="-4391" y="476435"/>
                  <a:pt x="37038" y="603681"/>
                </a:cubicBezTo>
                <a:cubicBezTo>
                  <a:pt x="78467" y="730928"/>
                  <a:pt x="213112" y="1007615"/>
                  <a:pt x="250102" y="1091953"/>
                </a:cubicBezTo>
                <a:cubicBezTo>
                  <a:pt x="287092" y="1176291"/>
                  <a:pt x="273036" y="1143000"/>
                  <a:pt x="258980" y="1109709"/>
                </a:cubicBezTo>
              </a:path>
            </a:pathLst>
          </a:custGeom>
          <a:noFill/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E80E5E59-A233-47CC-85C9-03FABE951754}"/>
              </a:ext>
            </a:extLst>
          </p:cNvPr>
          <p:cNvSpPr txBox="1"/>
          <p:nvPr/>
        </p:nvSpPr>
        <p:spPr>
          <a:xfrm>
            <a:off x="6490130" y="1818908"/>
            <a:ext cx="925253" cy="461665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114300">
                    <a:prstClr val="black">
                      <a:alpha val="10000"/>
                    </a:prstClr>
                  </a:innerShdw>
                </a:effectLst>
              </a:rPr>
              <a:t>32 GB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ACF70BCD-B0E1-4A4E-B399-F39B78C02D0D}"/>
              </a:ext>
            </a:extLst>
          </p:cNvPr>
          <p:cNvSpPr txBox="1"/>
          <p:nvPr/>
        </p:nvSpPr>
        <p:spPr>
          <a:xfrm>
            <a:off x="2875862" y="5557925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Console" panose="020B0609040504020204" pitchFamily="49" charset="0"/>
              </a:rPr>
              <a:t>$SLURM_MEM_PER_CPU=2048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D327E970-1AB3-4522-93BC-57D127C3B702}"/>
              </a:ext>
            </a:extLst>
          </p:cNvPr>
          <p:cNvSpPr txBox="1"/>
          <p:nvPr/>
        </p:nvSpPr>
        <p:spPr>
          <a:xfrm>
            <a:off x="2717446" y="6404663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Console" panose="020B0609040504020204" pitchFamily="49" charset="0"/>
              </a:rPr>
              <a:t>$SLURM_MEM_PER_NODE=32768</a:t>
            </a:r>
          </a:p>
        </p:txBody>
      </p:sp>
    </p:spTree>
    <p:extLst>
      <p:ext uri="{BB962C8B-B14F-4D97-AF65-F5344CB8AC3E}">
        <p14:creationId xmlns:p14="http://schemas.microsoft.com/office/powerpoint/2010/main" val="3886263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2E4D-BBFD-4E56-8A99-B1A3ED58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Scratch: Single Node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5E1971-7D97-4201-A8A5-03E22426E76A}"/>
              </a:ext>
            </a:extLst>
          </p:cNvPr>
          <p:cNvGrpSpPr/>
          <p:nvPr/>
        </p:nvGrpSpPr>
        <p:grpSpPr>
          <a:xfrm>
            <a:off x="2662765" y="2366010"/>
            <a:ext cx="2456411" cy="2350424"/>
            <a:chOff x="3809024" y="2022727"/>
            <a:chExt cx="3275215" cy="31338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1E8D5F-EA38-4056-A129-FE758E9AA047}"/>
                </a:ext>
              </a:extLst>
            </p:cNvPr>
            <p:cNvSpPr/>
            <p:nvPr/>
          </p:nvSpPr>
          <p:spPr>
            <a:xfrm>
              <a:off x="3809024" y="2022727"/>
              <a:ext cx="3275215" cy="31338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9C506E-0CC1-417E-9FDB-D8748222068B}"/>
                </a:ext>
              </a:extLst>
            </p:cNvPr>
            <p:cNvGrpSpPr/>
            <p:nvPr/>
          </p:nvGrpSpPr>
          <p:grpSpPr>
            <a:xfrm>
              <a:off x="3984886" y="2182720"/>
              <a:ext cx="2929935" cy="320040"/>
              <a:chOff x="4552445" y="1722369"/>
              <a:chExt cx="2929935" cy="320040"/>
            </a:xfrm>
          </p:grpSpPr>
          <p:sp>
            <p:nvSpPr>
              <p:cNvPr id="125" name="Rounded Rectangle 5">
                <a:extLst>
                  <a:ext uri="{FF2B5EF4-FFF2-40B4-BE49-F238E27FC236}">
                    <a16:creationId xmlns:a16="http://schemas.microsoft.com/office/drawing/2014/main" id="{27E35F45-8E44-49DF-82CB-10E3B23C7E1E}"/>
                  </a:ext>
                </a:extLst>
              </p:cNvPr>
              <p:cNvSpPr/>
              <p:nvPr/>
            </p:nvSpPr>
            <p:spPr>
              <a:xfrm>
                <a:off x="4552445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Rounded Rectangle 6">
                <a:extLst>
                  <a:ext uri="{FF2B5EF4-FFF2-40B4-BE49-F238E27FC236}">
                    <a16:creationId xmlns:a16="http://schemas.microsoft.com/office/drawing/2014/main" id="{C91BD4F7-480B-48E5-95AE-173D68F54884}"/>
                  </a:ext>
                </a:extLst>
              </p:cNvPr>
              <p:cNvSpPr/>
              <p:nvPr/>
            </p:nvSpPr>
            <p:spPr>
              <a:xfrm>
                <a:off x="6838621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Rounded Rectangle 7">
                <a:extLst>
                  <a:ext uri="{FF2B5EF4-FFF2-40B4-BE49-F238E27FC236}">
                    <a16:creationId xmlns:a16="http://schemas.microsoft.com/office/drawing/2014/main" id="{5DB076BC-5614-4026-BC8B-9C971338D4ED}"/>
                  </a:ext>
                </a:extLst>
              </p:cNvPr>
              <p:cNvSpPr/>
              <p:nvPr/>
            </p:nvSpPr>
            <p:spPr>
              <a:xfrm>
                <a:off x="6079786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Rounded Rectangle 8">
                <a:extLst>
                  <a:ext uri="{FF2B5EF4-FFF2-40B4-BE49-F238E27FC236}">
                    <a16:creationId xmlns:a16="http://schemas.microsoft.com/office/drawing/2014/main" id="{02863FA1-FB3D-4A7D-90CE-5743B0B5AC2E}"/>
                  </a:ext>
                </a:extLst>
              </p:cNvPr>
              <p:cNvSpPr/>
              <p:nvPr/>
            </p:nvSpPr>
            <p:spPr>
              <a:xfrm>
                <a:off x="5306353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94B08E-7A23-4F10-84E3-49CCC7A198A6}"/>
                </a:ext>
              </a:extLst>
            </p:cNvPr>
            <p:cNvGrpSpPr/>
            <p:nvPr/>
          </p:nvGrpSpPr>
          <p:grpSpPr>
            <a:xfrm>
              <a:off x="3986136" y="3426734"/>
              <a:ext cx="2929935" cy="320040"/>
              <a:chOff x="4552445" y="1722369"/>
              <a:chExt cx="2929935" cy="320040"/>
            </a:xfrm>
          </p:grpSpPr>
          <p:sp>
            <p:nvSpPr>
              <p:cNvPr id="121" name="Rounded Rectangle 10">
                <a:extLst>
                  <a:ext uri="{FF2B5EF4-FFF2-40B4-BE49-F238E27FC236}">
                    <a16:creationId xmlns:a16="http://schemas.microsoft.com/office/drawing/2014/main" id="{7465C7CF-D0BF-47B9-9E08-87E832BFF858}"/>
                  </a:ext>
                </a:extLst>
              </p:cNvPr>
              <p:cNvSpPr/>
              <p:nvPr/>
            </p:nvSpPr>
            <p:spPr>
              <a:xfrm>
                <a:off x="4552445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Rounded Rectangle 11">
                <a:extLst>
                  <a:ext uri="{FF2B5EF4-FFF2-40B4-BE49-F238E27FC236}">
                    <a16:creationId xmlns:a16="http://schemas.microsoft.com/office/drawing/2014/main" id="{E173128F-B103-492A-AECC-DA15B5C206D5}"/>
                  </a:ext>
                </a:extLst>
              </p:cNvPr>
              <p:cNvSpPr/>
              <p:nvPr/>
            </p:nvSpPr>
            <p:spPr>
              <a:xfrm>
                <a:off x="6838621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Rounded Rectangle 12">
                <a:extLst>
                  <a:ext uri="{FF2B5EF4-FFF2-40B4-BE49-F238E27FC236}">
                    <a16:creationId xmlns:a16="http://schemas.microsoft.com/office/drawing/2014/main" id="{EAAEDF48-DA0F-474E-8F67-DEC223B3D69C}"/>
                  </a:ext>
                </a:extLst>
              </p:cNvPr>
              <p:cNvSpPr/>
              <p:nvPr/>
            </p:nvSpPr>
            <p:spPr>
              <a:xfrm>
                <a:off x="6079786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Rounded Rectangle 13">
                <a:extLst>
                  <a:ext uri="{FF2B5EF4-FFF2-40B4-BE49-F238E27FC236}">
                    <a16:creationId xmlns:a16="http://schemas.microsoft.com/office/drawing/2014/main" id="{E93EED03-31E1-4EF9-A5C5-41E7591B3518}"/>
                  </a:ext>
                </a:extLst>
              </p:cNvPr>
              <p:cNvSpPr/>
              <p:nvPr/>
            </p:nvSpPr>
            <p:spPr>
              <a:xfrm>
                <a:off x="5306353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999DA5-2798-45AC-AC58-DE58910BB46F}"/>
                </a:ext>
              </a:extLst>
            </p:cNvPr>
            <p:cNvSpPr/>
            <p:nvPr/>
          </p:nvSpPr>
          <p:spPr>
            <a:xfrm>
              <a:off x="4068575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A9FBA7-5CD9-4836-BD0D-5AEDE27BE43A}"/>
                </a:ext>
              </a:extLst>
            </p:cNvPr>
            <p:cNvSpPr/>
            <p:nvPr/>
          </p:nvSpPr>
          <p:spPr>
            <a:xfrm>
              <a:off x="4297175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31908A6-A9F8-4D66-8C4C-0377CDB0D4BF}"/>
                </a:ext>
              </a:extLst>
            </p:cNvPr>
            <p:cNvSpPr/>
            <p:nvPr/>
          </p:nvSpPr>
          <p:spPr>
            <a:xfrm>
              <a:off x="4837041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EE3742-2233-4F5C-81D8-BB741F3FC971}"/>
                </a:ext>
              </a:extLst>
            </p:cNvPr>
            <p:cNvSpPr/>
            <p:nvPr/>
          </p:nvSpPr>
          <p:spPr>
            <a:xfrm>
              <a:off x="5065641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2DF2A57-3DC0-4DC3-B129-C94741FFF562}"/>
                </a:ext>
              </a:extLst>
            </p:cNvPr>
            <p:cNvSpPr/>
            <p:nvPr/>
          </p:nvSpPr>
          <p:spPr>
            <a:xfrm>
              <a:off x="5605507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0322903-FE7C-4958-847B-73DE65466D16}"/>
                </a:ext>
              </a:extLst>
            </p:cNvPr>
            <p:cNvSpPr/>
            <p:nvPr/>
          </p:nvSpPr>
          <p:spPr>
            <a:xfrm>
              <a:off x="5834107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FBA1039-FFE3-446E-816C-6DA59CBC7D77}"/>
                </a:ext>
              </a:extLst>
            </p:cNvPr>
            <p:cNvSpPr/>
            <p:nvPr/>
          </p:nvSpPr>
          <p:spPr>
            <a:xfrm>
              <a:off x="6373972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E515E4-0F1B-4C7A-9AFF-EA48FD025D3A}"/>
                </a:ext>
              </a:extLst>
            </p:cNvPr>
            <p:cNvSpPr/>
            <p:nvPr/>
          </p:nvSpPr>
          <p:spPr>
            <a:xfrm>
              <a:off x="6602572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A34DAE6-9395-45E9-8586-D3B08638BE98}"/>
                </a:ext>
              </a:extLst>
            </p:cNvPr>
            <p:cNvSpPr/>
            <p:nvPr/>
          </p:nvSpPr>
          <p:spPr>
            <a:xfrm>
              <a:off x="4068575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43DD0D-4651-4F58-8508-547290DD91A1}"/>
                </a:ext>
              </a:extLst>
            </p:cNvPr>
            <p:cNvSpPr/>
            <p:nvPr/>
          </p:nvSpPr>
          <p:spPr>
            <a:xfrm>
              <a:off x="4297175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1F782F1-CEE9-4F3C-8E1D-0656BF4A5EFD}"/>
                </a:ext>
              </a:extLst>
            </p:cNvPr>
            <p:cNvSpPr/>
            <p:nvPr/>
          </p:nvSpPr>
          <p:spPr>
            <a:xfrm>
              <a:off x="4837041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081-A7D3-4204-BBCC-34F00A8EA1C1}"/>
                </a:ext>
              </a:extLst>
            </p:cNvPr>
            <p:cNvSpPr/>
            <p:nvPr/>
          </p:nvSpPr>
          <p:spPr>
            <a:xfrm>
              <a:off x="5065641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9E2C0F-2DBC-4909-916A-A33FD3F21B9B}"/>
                </a:ext>
              </a:extLst>
            </p:cNvPr>
            <p:cNvSpPr/>
            <p:nvPr/>
          </p:nvSpPr>
          <p:spPr>
            <a:xfrm>
              <a:off x="5605507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C4B937D-26DF-4BAC-A82F-473355A922F3}"/>
                </a:ext>
              </a:extLst>
            </p:cNvPr>
            <p:cNvSpPr/>
            <p:nvPr/>
          </p:nvSpPr>
          <p:spPr>
            <a:xfrm>
              <a:off x="5834107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97C280-CC83-42DD-B00C-72A5DA85F373}"/>
                </a:ext>
              </a:extLst>
            </p:cNvPr>
            <p:cNvSpPr/>
            <p:nvPr/>
          </p:nvSpPr>
          <p:spPr>
            <a:xfrm>
              <a:off x="6373972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04EB60-222D-4F06-A97C-55B90E044829}"/>
                </a:ext>
              </a:extLst>
            </p:cNvPr>
            <p:cNvSpPr/>
            <p:nvPr/>
          </p:nvSpPr>
          <p:spPr>
            <a:xfrm>
              <a:off x="6602572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9E283A1-3061-4A1C-BFC0-4D076F8D6C6D}"/>
                </a:ext>
              </a:extLst>
            </p:cNvPr>
            <p:cNvSpPr/>
            <p:nvPr/>
          </p:nvSpPr>
          <p:spPr>
            <a:xfrm>
              <a:off x="4068575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AB70D72-B0E1-4DE8-B7D2-DAC3DB345137}"/>
                </a:ext>
              </a:extLst>
            </p:cNvPr>
            <p:cNvSpPr/>
            <p:nvPr/>
          </p:nvSpPr>
          <p:spPr>
            <a:xfrm>
              <a:off x="4297175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723E713-2587-4E1F-9D5B-2E52739C7284}"/>
                </a:ext>
              </a:extLst>
            </p:cNvPr>
            <p:cNvSpPr/>
            <p:nvPr/>
          </p:nvSpPr>
          <p:spPr>
            <a:xfrm>
              <a:off x="4837041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A319991-B2DE-4C43-A423-F008F3883987}"/>
                </a:ext>
              </a:extLst>
            </p:cNvPr>
            <p:cNvSpPr/>
            <p:nvPr/>
          </p:nvSpPr>
          <p:spPr>
            <a:xfrm>
              <a:off x="5065641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30505BC-75B1-4D65-AB8A-702E9B61D28C}"/>
                </a:ext>
              </a:extLst>
            </p:cNvPr>
            <p:cNvSpPr/>
            <p:nvPr/>
          </p:nvSpPr>
          <p:spPr>
            <a:xfrm>
              <a:off x="5605507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5D73AE8-5BF3-40A9-9F9A-82DA11220472}"/>
                </a:ext>
              </a:extLst>
            </p:cNvPr>
            <p:cNvSpPr/>
            <p:nvPr/>
          </p:nvSpPr>
          <p:spPr>
            <a:xfrm>
              <a:off x="5834107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79EF6E0-B0A8-4724-B501-C8708D0836CA}"/>
                </a:ext>
              </a:extLst>
            </p:cNvPr>
            <p:cNvSpPr/>
            <p:nvPr/>
          </p:nvSpPr>
          <p:spPr>
            <a:xfrm>
              <a:off x="6373972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8CEEF98-DC5E-44BF-B7FA-66CBEDB42975}"/>
                </a:ext>
              </a:extLst>
            </p:cNvPr>
            <p:cNvSpPr/>
            <p:nvPr/>
          </p:nvSpPr>
          <p:spPr>
            <a:xfrm>
              <a:off x="6602572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AA0B2C6-D1A3-4AFF-B445-6068A00521EE}"/>
                </a:ext>
              </a:extLst>
            </p:cNvPr>
            <p:cNvSpPr/>
            <p:nvPr/>
          </p:nvSpPr>
          <p:spPr>
            <a:xfrm>
              <a:off x="4068575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44F76B4-CC9D-48B7-9295-DE28AC84E739}"/>
                </a:ext>
              </a:extLst>
            </p:cNvPr>
            <p:cNvSpPr/>
            <p:nvPr/>
          </p:nvSpPr>
          <p:spPr>
            <a:xfrm>
              <a:off x="4297175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CAC4F03-E26B-4184-8630-B60A937283BF}"/>
                </a:ext>
              </a:extLst>
            </p:cNvPr>
            <p:cNvSpPr/>
            <p:nvPr/>
          </p:nvSpPr>
          <p:spPr>
            <a:xfrm>
              <a:off x="4837041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3D87DA4-1B16-4560-BB15-80B04D6D980F}"/>
                </a:ext>
              </a:extLst>
            </p:cNvPr>
            <p:cNvSpPr/>
            <p:nvPr/>
          </p:nvSpPr>
          <p:spPr>
            <a:xfrm>
              <a:off x="5065641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FAFD141-4480-4C06-BC25-E1BC368E9CBB}"/>
                </a:ext>
              </a:extLst>
            </p:cNvPr>
            <p:cNvSpPr/>
            <p:nvPr/>
          </p:nvSpPr>
          <p:spPr>
            <a:xfrm>
              <a:off x="5605507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87EEC66-3AF1-41DB-8811-5093BDB635A0}"/>
                </a:ext>
              </a:extLst>
            </p:cNvPr>
            <p:cNvSpPr/>
            <p:nvPr/>
          </p:nvSpPr>
          <p:spPr>
            <a:xfrm>
              <a:off x="5834107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32BAC4E-ABF3-4B50-BC9D-42F4937BDCCC}"/>
                </a:ext>
              </a:extLst>
            </p:cNvPr>
            <p:cNvSpPr/>
            <p:nvPr/>
          </p:nvSpPr>
          <p:spPr>
            <a:xfrm>
              <a:off x="6373972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EBA62C6-D9AE-4C4E-B55E-67D223E9047C}"/>
                </a:ext>
              </a:extLst>
            </p:cNvPr>
            <p:cNvSpPr/>
            <p:nvPr/>
          </p:nvSpPr>
          <p:spPr>
            <a:xfrm>
              <a:off x="6602572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B08C900-0527-4F9B-895F-00D07B8145DC}"/>
                </a:ext>
              </a:extLst>
            </p:cNvPr>
            <p:cNvSpPr/>
            <p:nvPr/>
          </p:nvSpPr>
          <p:spPr>
            <a:xfrm>
              <a:off x="4068575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AAEB7C3-23AE-40D5-A810-2D4837140793}"/>
                </a:ext>
              </a:extLst>
            </p:cNvPr>
            <p:cNvSpPr/>
            <p:nvPr/>
          </p:nvSpPr>
          <p:spPr>
            <a:xfrm>
              <a:off x="4297175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6C4A40-F7BD-41B0-BB3E-77065E8CD698}"/>
                </a:ext>
              </a:extLst>
            </p:cNvPr>
            <p:cNvSpPr/>
            <p:nvPr/>
          </p:nvSpPr>
          <p:spPr>
            <a:xfrm>
              <a:off x="4837041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36E56CD-6110-4B37-BF93-5B6422B5F60D}"/>
                </a:ext>
              </a:extLst>
            </p:cNvPr>
            <p:cNvSpPr/>
            <p:nvPr/>
          </p:nvSpPr>
          <p:spPr>
            <a:xfrm>
              <a:off x="5065641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8136347-AF53-46A6-8F9F-78CF9CA39B25}"/>
                </a:ext>
              </a:extLst>
            </p:cNvPr>
            <p:cNvSpPr/>
            <p:nvPr/>
          </p:nvSpPr>
          <p:spPr>
            <a:xfrm>
              <a:off x="5605507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2725A9E-B8BD-4FCF-8A8A-D794318B59A7}"/>
                </a:ext>
              </a:extLst>
            </p:cNvPr>
            <p:cNvSpPr/>
            <p:nvPr/>
          </p:nvSpPr>
          <p:spPr>
            <a:xfrm>
              <a:off x="5834107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E52B87B-7507-4BFC-9297-D0AAE04FC94C}"/>
                </a:ext>
              </a:extLst>
            </p:cNvPr>
            <p:cNvSpPr/>
            <p:nvPr/>
          </p:nvSpPr>
          <p:spPr>
            <a:xfrm>
              <a:off x="6373972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BF84CA8-6ACF-438B-A63E-FF4A1D3FDB1C}"/>
                </a:ext>
              </a:extLst>
            </p:cNvPr>
            <p:cNvSpPr/>
            <p:nvPr/>
          </p:nvSpPr>
          <p:spPr>
            <a:xfrm>
              <a:off x="6602572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D99B4CA-FEBE-40E6-93B1-82384574EF9D}"/>
                </a:ext>
              </a:extLst>
            </p:cNvPr>
            <p:cNvSpPr/>
            <p:nvPr/>
          </p:nvSpPr>
          <p:spPr>
            <a:xfrm>
              <a:off x="4068575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EA48C6F-9F15-410A-B723-0C65AF735D2B}"/>
                </a:ext>
              </a:extLst>
            </p:cNvPr>
            <p:cNvSpPr/>
            <p:nvPr/>
          </p:nvSpPr>
          <p:spPr>
            <a:xfrm>
              <a:off x="4297175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E3DE210-AF1B-4C7E-8D29-6BE6C3C77084}"/>
                </a:ext>
              </a:extLst>
            </p:cNvPr>
            <p:cNvSpPr/>
            <p:nvPr/>
          </p:nvSpPr>
          <p:spPr>
            <a:xfrm>
              <a:off x="4837041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7A3700F-53C1-4400-B6FE-B6979F529D0F}"/>
                </a:ext>
              </a:extLst>
            </p:cNvPr>
            <p:cNvSpPr/>
            <p:nvPr/>
          </p:nvSpPr>
          <p:spPr>
            <a:xfrm>
              <a:off x="5065641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4BEEC10-06E7-41FF-978B-681359033FB6}"/>
                </a:ext>
              </a:extLst>
            </p:cNvPr>
            <p:cNvSpPr/>
            <p:nvPr/>
          </p:nvSpPr>
          <p:spPr>
            <a:xfrm>
              <a:off x="5605507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A850431-440B-425D-AB4A-E346AD108599}"/>
                </a:ext>
              </a:extLst>
            </p:cNvPr>
            <p:cNvSpPr/>
            <p:nvPr/>
          </p:nvSpPr>
          <p:spPr>
            <a:xfrm>
              <a:off x="5834107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01CC393-C8D5-4ED1-A9B1-75D0FB3BC881}"/>
                </a:ext>
              </a:extLst>
            </p:cNvPr>
            <p:cNvSpPr/>
            <p:nvPr/>
          </p:nvSpPr>
          <p:spPr>
            <a:xfrm>
              <a:off x="6373972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9F58A9D-9DE8-4037-BA06-B8CAFEBA8F5C}"/>
                </a:ext>
              </a:extLst>
            </p:cNvPr>
            <p:cNvSpPr/>
            <p:nvPr/>
          </p:nvSpPr>
          <p:spPr>
            <a:xfrm>
              <a:off x="6602572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D522202-E92A-443E-B608-60046288E382}"/>
                </a:ext>
              </a:extLst>
            </p:cNvPr>
            <p:cNvSpPr/>
            <p:nvPr/>
          </p:nvSpPr>
          <p:spPr>
            <a:xfrm>
              <a:off x="4068575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E96FC44-EB19-47E8-BC3C-1E77991EE27E}"/>
                </a:ext>
              </a:extLst>
            </p:cNvPr>
            <p:cNvSpPr/>
            <p:nvPr/>
          </p:nvSpPr>
          <p:spPr>
            <a:xfrm>
              <a:off x="4297175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0052287-D36E-4208-B3D3-8FE9DD51780F}"/>
                </a:ext>
              </a:extLst>
            </p:cNvPr>
            <p:cNvSpPr/>
            <p:nvPr/>
          </p:nvSpPr>
          <p:spPr>
            <a:xfrm>
              <a:off x="4837041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157A4CC-A176-41B0-B1D2-192C48CB648C}"/>
                </a:ext>
              </a:extLst>
            </p:cNvPr>
            <p:cNvSpPr/>
            <p:nvPr/>
          </p:nvSpPr>
          <p:spPr>
            <a:xfrm>
              <a:off x="5065641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E669587-2D41-4585-9DC1-0DDE8996F85D}"/>
                </a:ext>
              </a:extLst>
            </p:cNvPr>
            <p:cNvSpPr/>
            <p:nvPr/>
          </p:nvSpPr>
          <p:spPr>
            <a:xfrm>
              <a:off x="5605507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A0BB3E1-111D-45CA-B701-C2266C392A62}"/>
                </a:ext>
              </a:extLst>
            </p:cNvPr>
            <p:cNvSpPr/>
            <p:nvPr/>
          </p:nvSpPr>
          <p:spPr>
            <a:xfrm>
              <a:off x="5834107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DC96B24-210C-4CDC-8C36-2054F246984C}"/>
                </a:ext>
              </a:extLst>
            </p:cNvPr>
            <p:cNvSpPr/>
            <p:nvPr/>
          </p:nvSpPr>
          <p:spPr>
            <a:xfrm>
              <a:off x="6373972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21B8FED-58FF-4C6D-9AD2-8D4C90BF1F39}"/>
                </a:ext>
              </a:extLst>
            </p:cNvPr>
            <p:cNvSpPr/>
            <p:nvPr/>
          </p:nvSpPr>
          <p:spPr>
            <a:xfrm>
              <a:off x="6602572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BA7D2BE-F325-408A-97EB-D2DCE9122B49}"/>
                </a:ext>
              </a:extLst>
            </p:cNvPr>
            <p:cNvGrpSpPr/>
            <p:nvPr/>
          </p:nvGrpSpPr>
          <p:grpSpPr>
            <a:xfrm>
              <a:off x="4017985" y="2199936"/>
              <a:ext cx="2939034" cy="2788877"/>
              <a:chOff x="4585544" y="1739585"/>
              <a:chExt cx="2939034" cy="2788877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F14FAD4-5E12-47D7-8F80-801AC8CD34F2}"/>
                  </a:ext>
                </a:extLst>
              </p:cNvPr>
              <p:cNvSpPr txBox="1"/>
              <p:nvPr/>
            </p:nvSpPr>
            <p:spPr>
              <a:xfrm>
                <a:off x="5390873" y="1749781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D67FB89-C6D8-44EE-9647-BB6ECC660828}"/>
                  </a:ext>
                </a:extLst>
              </p:cNvPr>
              <p:cNvSpPr txBox="1"/>
              <p:nvPr/>
            </p:nvSpPr>
            <p:spPr>
              <a:xfrm>
                <a:off x="4620892" y="1739585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BBDC6F5-69E7-4E5F-9287-BC9CF6A94CC0}"/>
                  </a:ext>
                </a:extLst>
              </p:cNvPr>
              <p:cNvSpPr txBox="1"/>
              <p:nvPr/>
            </p:nvSpPr>
            <p:spPr>
              <a:xfrm>
                <a:off x="4815513" y="174978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28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95D7AF1-07AB-4E5C-BBCD-89E6B8E0F43C}"/>
                  </a:ext>
                </a:extLst>
              </p:cNvPr>
              <p:cNvSpPr txBox="1"/>
              <p:nvPr/>
            </p:nvSpPr>
            <p:spPr>
              <a:xfrm>
                <a:off x="6158426" y="1743098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BB7B79F-72FD-4C63-ADE1-C4279F5BEB2D}"/>
                  </a:ext>
                </a:extLst>
              </p:cNvPr>
              <p:cNvSpPr txBox="1"/>
              <p:nvPr/>
            </p:nvSpPr>
            <p:spPr>
              <a:xfrm>
                <a:off x="6926290" y="1745868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225C282-89A2-4687-B71F-93E9C5D43884}"/>
                  </a:ext>
                </a:extLst>
              </p:cNvPr>
              <p:cNvSpPr txBox="1"/>
              <p:nvPr/>
            </p:nvSpPr>
            <p:spPr>
              <a:xfrm>
                <a:off x="4625013" y="2162184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C611B02-A2C4-4358-BC5A-19D246BEA031}"/>
                  </a:ext>
                </a:extLst>
              </p:cNvPr>
              <p:cNvSpPr txBox="1"/>
              <p:nvPr/>
            </p:nvSpPr>
            <p:spPr>
              <a:xfrm>
                <a:off x="5387561" y="2160285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1C2C878-F0B2-4EF9-A678-8D06D4B3408F}"/>
                  </a:ext>
                </a:extLst>
              </p:cNvPr>
              <p:cNvSpPr txBox="1"/>
              <p:nvPr/>
            </p:nvSpPr>
            <p:spPr>
              <a:xfrm>
                <a:off x="6162494" y="2155337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6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2447DE6-DDCB-42A3-8E52-8F97158D5868}"/>
                  </a:ext>
                </a:extLst>
              </p:cNvPr>
              <p:cNvSpPr txBox="1"/>
              <p:nvPr/>
            </p:nvSpPr>
            <p:spPr>
              <a:xfrm>
                <a:off x="6933723" y="2157460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7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C09FBB-5989-4C7D-87C3-0707D0E25371}"/>
                  </a:ext>
                </a:extLst>
              </p:cNvPr>
              <p:cNvSpPr txBox="1"/>
              <p:nvPr/>
            </p:nvSpPr>
            <p:spPr>
              <a:xfrm>
                <a:off x="4625013" y="2577356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8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AD9C86B-4E9B-499E-842D-BEF4FF025B78}"/>
                  </a:ext>
                </a:extLst>
              </p:cNvPr>
              <p:cNvSpPr txBox="1"/>
              <p:nvPr/>
            </p:nvSpPr>
            <p:spPr>
              <a:xfrm>
                <a:off x="5398308" y="2573280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9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D9C1E95-06A2-45FC-849E-18478A31E165}"/>
                  </a:ext>
                </a:extLst>
              </p:cNvPr>
              <p:cNvSpPr txBox="1"/>
              <p:nvPr/>
            </p:nvSpPr>
            <p:spPr>
              <a:xfrm>
                <a:off x="6119136" y="257125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EBDE369-8A05-4489-818E-E4AF868EBA6C}"/>
                  </a:ext>
                </a:extLst>
              </p:cNvPr>
              <p:cNvSpPr txBox="1"/>
              <p:nvPr/>
            </p:nvSpPr>
            <p:spPr>
              <a:xfrm>
                <a:off x="6347736" y="257158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38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26ED678-8E86-4129-B091-BE94DE8FA143}"/>
                  </a:ext>
                </a:extLst>
              </p:cNvPr>
              <p:cNvSpPr txBox="1"/>
              <p:nvPr/>
            </p:nvSpPr>
            <p:spPr>
              <a:xfrm>
                <a:off x="6885715" y="257161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11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5516633-85F0-4ECE-BA7B-8267C0E89815}"/>
                  </a:ext>
                </a:extLst>
              </p:cNvPr>
              <p:cNvSpPr txBox="1"/>
              <p:nvPr/>
            </p:nvSpPr>
            <p:spPr>
              <a:xfrm>
                <a:off x="7114315" y="257194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39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1218709-DE60-4722-8E60-789B40BD2D34}"/>
                  </a:ext>
                </a:extLst>
              </p:cNvPr>
              <p:cNvSpPr txBox="1"/>
              <p:nvPr/>
            </p:nvSpPr>
            <p:spPr>
              <a:xfrm>
                <a:off x="6891553" y="298466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15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6938C7-2824-457F-9928-8EFCA5752514}"/>
                  </a:ext>
                </a:extLst>
              </p:cNvPr>
              <p:cNvSpPr txBox="1"/>
              <p:nvPr/>
            </p:nvSpPr>
            <p:spPr>
              <a:xfrm>
                <a:off x="7120153" y="298500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43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2B8B025-1942-46AA-AD9A-E40920401F69}"/>
                  </a:ext>
                </a:extLst>
              </p:cNvPr>
              <p:cNvSpPr txBox="1"/>
              <p:nvPr/>
            </p:nvSpPr>
            <p:spPr>
              <a:xfrm>
                <a:off x="6119136" y="298357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14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5742C7E-CA47-42E6-BC17-619FBBEEDAA2}"/>
                  </a:ext>
                </a:extLst>
              </p:cNvPr>
              <p:cNvSpPr txBox="1"/>
              <p:nvPr/>
            </p:nvSpPr>
            <p:spPr>
              <a:xfrm>
                <a:off x="6347736" y="298390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42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CB4FC6-E5F8-455E-9EB0-9A1A18492DE9}"/>
                  </a:ext>
                </a:extLst>
              </p:cNvPr>
              <p:cNvSpPr txBox="1"/>
              <p:nvPr/>
            </p:nvSpPr>
            <p:spPr>
              <a:xfrm>
                <a:off x="5351079" y="298441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13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D766CC-E772-4AA0-A896-086130F36122}"/>
                  </a:ext>
                </a:extLst>
              </p:cNvPr>
              <p:cNvSpPr txBox="1"/>
              <p:nvPr/>
            </p:nvSpPr>
            <p:spPr>
              <a:xfrm>
                <a:off x="5579679" y="298474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41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740866A-7F4A-4D39-BBD1-876070EB340E}"/>
                  </a:ext>
                </a:extLst>
              </p:cNvPr>
              <p:cNvSpPr txBox="1"/>
              <p:nvPr/>
            </p:nvSpPr>
            <p:spPr>
              <a:xfrm>
                <a:off x="4586913" y="298416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12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4D107DF-337C-475B-8812-6E7C1CF791C3}"/>
                  </a:ext>
                </a:extLst>
              </p:cNvPr>
              <p:cNvSpPr txBox="1"/>
              <p:nvPr/>
            </p:nvSpPr>
            <p:spPr>
              <a:xfrm>
                <a:off x="4815513" y="298449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EBB3948-5462-4644-A009-59FA9A944D6F}"/>
                  </a:ext>
                </a:extLst>
              </p:cNvPr>
              <p:cNvSpPr txBox="1"/>
              <p:nvPr/>
            </p:nvSpPr>
            <p:spPr>
              <a:xfrm>
                <a:off x="4586913" y="33906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16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C09B90B-39E3-4CCE-B28D-DB7DD151181A}"/>
                  </a:ext>
                </a:extLst>
              </p:cNvPr>
              <p:cNvSpPr txBox="1"/>
              <p:nvPr/>
            </p:nvSpPr>
            <p:spPr>
              <a:xfrm>
                <a:off x="4815513" y="339097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44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C52D019-0B5A-49B8-A796-169B15E1F2B6}"/>
                  </a:ext>
                </a:extLst>
              </p:cNvPr>
              <p:cNvSpPr txBox="1"/>
              <p:nvPr/>
            </p:nvSpPr>
            <p:spPr>
              <a:xfrm>
                <a:off x="5353998" y="339278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17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B345A66-145E-49D1-AFDB-33C10F2E182B}"/>
                  </a:ext>
                </a:extLst>
              </p:cNvPr>
              <p:cNvSpPr txBox="1"/>
              <p:nvPr/>
            </p:nvSpPr>
            <p:spPr>
              <a:xfrm>
                <a:off x="5582598" y="339311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45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044E3D8-7B90-46C3-86B7-38EFFD6972C6}"/>
                  </a:ext>
                </a:extLst>
              </p:cNvPr>
              <p:cNvSpPr txBox="1"/>
              <p:nvPr/>
            </p:nvSpPr>
            <p:spPr>
              <a:xfrm>
                <a:off x="6119136" y="339030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18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DE2279C-9557-4347-803C-C1B25DCB9007}"/>
                  </a:ext>
                </a:extLst>
              </p:cNvPr>
              <p:cNvSpPr txBox="1"/>
              <p:nvPr/>
            </p:nvSpPr>
            <p:spPr>
              <a:xfrm>
                <a:off x="6347736" y="33906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46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37EE541-8B70-46F9-9161-73232ED3D372}"/>
                  </a:ext>
                </a:extLst>
              </p:cNvPr>
              <p:cNvSpPr txBox="1"/>
              <p:nvPr/>
            </p:nvSpPr>
            <p:spPr>
              <a:xfrm>
                <a:off x="6887085" y="339008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19</a:t>
                </a:r>
                <a:endParaRPr lang="en-US" sz="900" dirty="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1D9D6CC-7DB2-45FC-BB55-DB7359124D7C}"/>
                  </a:ext>
                </a:extLst>
              </p:cNvPr>
              <p:cNvSpPr txBox="1"/>
              <p:nvPr/>
            </p:nvSpPr>
            <p:spPr>
              <a:xfrm>
                <a:off x="7115685" y="339042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47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C85CB91-E42A-464E-950B-402446675166}"/>
                  </a:ext>
                </a:extLst>
              </p:cNvPr>
              <p:cNvSpPr txBox="1"/>
              <p:nvPr/>
            </p:nvSpPr>
            <p:spPr>
              <a:xfrm>
                <a:off x="4586913" y="380506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20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FBD753A-67B3-4F4F-BAD2-F9E593E883CA}"/>
                  </a:ext>
                </a:extLst>
              </p:cNvPr>
              <p:cNvSpPr txBox="1"/>
              <p:nvPr/>
            </p:nvSpPr>
            <p:spPr>
              <a:xfrm>
                <a:off x="4815513" y="380539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48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50FDC4A-C18E-41C8-8D89-31308B4CBB05}"/>
                  </a:ext>
                </a:extLst>
              </p:cNvPr>
              <p:cNvSpPr txBox="1"/>
              <p:nvPr/>
            </p:nvSpPr>
            <p:spPr>
              <a:xfrm>
                <a:off x="5353998" y="380721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21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F56BC91-B3D5-4099-93A0-11391ABA93F7}"/>
                  </a:ext>
                </a:extLst>
              </p:cNvPr>
              <p:cNvSpPr txBox="1"/>
              <p:nvPr/>
            </p:nvSpPr>
            <p:spPr>
              <a:xfrm>
                <a:off x="5582598" y="380754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49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210E0DD-D8E9-4A5B-B536-3411658BEFEE}"/>
                  </a:ext>
                </a:extLst>
              </p:cNvPr>
              <p:cNvSpPr txBox="1"/>
              <p:nvPr/>
            </p:nvSpPr>
            <p:spPr>
              <a:xfrm>
                <a:off x="6119136" y="380473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22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3C75C3C-C569-4CA8-97A6-F8FC614FBD3D}"/>
                  </a:ext>
                </a:extLst>
              </p:cNvPr>
              <p:cNvSpPr txBox="1"/>
              <p:nvPr/>
            </p:nvSpPr>
            <p:spPr>
              <a:xfrm>
                <a:off x="6347736" y="380506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50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1EB652A-38DF-43CF-BE10-BBADE21D0AA1}"/>
                  </a:ext>
                </a:extLst>
              </p:cNvPr>
              <p:cNvSpPr txBox="1"/>
              <p:nvPr/>
            </p:nvSpPr>
            <p:spPr>
              <a:xfrm>
                <a:off x="6887085" y="380451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23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C3FF822-A835-4FDE-8A6F-74F4D1F59AF0}"/>
                  </a:ext>
                </a:extLst>
              </p:cNvPr>
              <p:cNvSpPr txBox="1"/>
              <p:nvPr/>
            </p:nvSpPr>
            <p:spPr>
              <a:xfrm>
                <a:off x="7115685" y="380485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51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31E7306-09D1-4141-A764-09E738D1F54B}"/>
                  </a:ext>
                </a:extLst>
              </p:cNvPr>
              <p:cNvSpPr txBox="1"/>
              <p:nvPr/>
            </p:nvSpPr>
            <p:spPr>
              <a:xfrm>
                <a:off x="4585544" y="421820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24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7BDFCB-C6C0-4A3B-9378-F313AAA94E05}"/>
                  </a:ext>
                </a:extLst>
              </p:cNvPr>
              <p:cNvSpPr txBox="1"/>
              <p:nvPr/>
            </p:nvSpPr>
            <p:spPr>
              <a:xfrm>
                <a:off x="4814144" y="42185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52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6D573B2-D722-4C8E-99F6-8260D7B71D24}"/>
                  </a:ext>
                </a:extLst>
              </p:cNvPr>
              <p:cNvSpPr txBox="1"/>
              <p:nvPr/>
            </p:nvSpPr>
            <p:spPr>
              <a:xfrm>
                <a:off x="5352628" y="422035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25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D9741B-FC82-4D0E-AEA8-8469D33A78DF}"/>
                  </a:ext>
                </a:extLst>
              </p:cNvPr>
              <p:cNvSpPr txBox="1"/>
              <p:nvPr/>
            </p:nvSpPr>
            <p:spPr>
              <a:xfrm>
                <a:off x="5581228" y="422068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53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95CC067-B023-4067-8218-A425845F9C95}"/>
                  </a:ext>
                </a:extLst>
              </p:cNvPr>
              <p:cNvSpPr txBox="1"/>
              <p:nvPr/>
            </p:nvSpPr>
            <p:spPr>
              <a:xfrm>
                <a:off x="6117766" y="421787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26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D65E82C-E0AA-45D7-A84C-B065585A54BF}"/>
                  </a:ext>
                </a:extLst>
              </p:cNvPr>
              <p:cNvSpPr txBox="1"/>
              <p:nvPr/>
            </p:nvSpPr>
            <p:spPr>
              <a:xfrm>
                <a:off x="6346366" y="421820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54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2AF79B5-506C-4300-8FFD-34D065034863}"/>
                  </a:ext>
                </a:extLst>
              </p:cNvPr>
              <p:cNvSpPr txBox="1"/>
              <p:nvPr/>
            </p:nvSpPr>
            <p:spPr>
              <a:xfrm>
                <a:off x="6885715" y="4217655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27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AA9C32B-D079-4AFA-AB89-08AAEC5FBB59}"/>
                  </a:ext>
                </a:extLst>
              </p:cNvPr>
              <p:cNvSpPr txBox="1"/>
              <p:nvPr/>
            </p:nvSpPr>
            <p:spPr>
              <a:xfrm>
                <a:off x="7114315" y="421798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55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7E8C5C6-9640-4E67-8A7F-9A4D385FF50C}"/>
                  </a:ext>
                </a:extLst>
              </p:cNvPr>
              <p:cNvSpPr txBox="1"/>
              <p:nvPr/>
            </p:nvSpPr>
            <p:spPr>
              <a:xfrm>
                <a:off x="4812469" y="215533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32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1F301B6-76F6-46A0-AF7D-ACB9B9BFBDB2}"/>
                  </a:ext>
                </a:extLst>
              </p:cNvPr>
              <p:cNvSpPr txBox="1"/>
              <p:nvPr/>
            </p:nvSpPr>
            <p:spPr>
              <a:xfrm>
                <a:off x="4811373" y="257125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36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40FCA6E-BF82-4215-A30B-490357AB088F}"/>
                  </a:ext>
                </a:extLst>
              </p:cNvPr>
              <p:cNvSpPr txBox="1"/>
              <p:nvPr/>
            </p:nvSpPr>
            <p:spPr>
              <a:xfrm>
                <a:off x="5584588" y="174586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29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2B2854D-4E36-4616-B5FB-4A37D340F63F}"/>
                  </a:ext>
                </a:extLst>
              </p:cNvPr>
              <p:cNvSpPr txBox="1"/>
              <p:nvPr/>
            </p:nvSpPr>
            <p:spPr>
              <a:xfrm>
                <a:off x="5581544" y="215142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33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92AA620-5F85-4B71-9A41-D331037C9DDB}"/>
                  </a:ext>
                </a:extLst>
              </p:cNvPr>
              <p:cNvSpPr txBox="1"/>
              <p:nvPr/>
            </p:nvSpPr>
            <p:spPr>
              <a:xfrm>
                <a:off x="5580448" y="256734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37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709D5EE-D235-490B-930C-35BD89AACFCA}"/>
                  </a:ext>
                </a:extLst>
              </p:cNvPr>
              <p:cNvSpPr txBox="1"/>
              <p:nvPr/>
            </p:nvSpPr>
            <p:spPr>
              <a:xfrm>
                <a:off x="6351214" y="174804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30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FE5C48B-B3EB-496A-B523-1712AD42F109}"/>
                  </a:ext>
                </a:extLst>
              </p:cNvPr>
              <p:cNvSpPr txBox="1"/>
              <p:nvPr/>
            </p:nvSpPr>
            <p:spPr>
              <a:xfrm>
                <a:off x="6348170" y="215359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34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0F67CD4-29FA-434C-9A2A-77F27344731F}"/>
                  </a:ext>
                </a:extLst>
              </p:cNvPr>
              <p:cNvSpPr txBox="1"/>
              <p:nvPr/>
            </p:nvSpPr>
            <p:spPr>
              <a:xfrm>
                <a:off x="7124469" y="174316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31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DA4058D-0C02-4B75-85EE-ABD225C6775D}"/>
                  </a:ext>
                </a:extLst>
              </p:cNvPr>
              <p:cNvSpPr txBox="1"/>
              <p:nvPr/>
            </p:nvSpPr>
            <p:spPr>
              <a:xfrm>
                <a:off x="7123373" y="215908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35</a:t>
                </a:r>
              </a:p>
            </p:txBody>
          </p:sp>
        </p:grpSp>
      </p:grpSp>
      <p:sp>
        <p:nvSpPr>
          <p:cNvPr id="132" name="Can 139">
            <a:extLst>
              <a:ext uri="{FF2B5EF4-FFF2-40B4-BE49-F238E27FC236}">
                <a16:creationId xmlns:a16="http://schemas.microsoft.com/office/drawing/2014/main" id="{63C97970-AC1E-459B-ADFA-9B22480D9A50}"/>
              </a:ext>
            </a:extLst>
          </p:cNvPr>
          <p:cNvSpPr/>
          <p:nvPr/>
        </p:nvSpPr>
        <p:spPr>
          <a:xfrm>
            <a:off x="5159541" y="3655652"/>
            <a:ext cx="1656062" cy="1170913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lscratch</a:t>
            </a:r>
            <a:endParaRPr lang="en-US" dirty="0"/>
          </a:p>
          <a:p>
            <a:pPr algn="ctr"/>
            <a:r>
              <a:rPr lang="en-US" dirty="0"/>
              <a:t>100 GB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0E1ADDF-E696-4198-AC44-063CF54B4953}"/>
              </a:ext>
            </a:extLst>
          </p:cNvPr>
          <p:cNvSpPr txBox="1"/>
          <p:nvPr/>
        </p:nvSpPr>
        <p:spPr>
          <a:xfrm>
            <a:off x="6071407" y="2230916"/>
            <a:ext cx="2184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Allocated per node</a:t>
            </a:r>
          </a:p>
          <a:p>
            <a:endParaRPr lang="en-US" dirty="0"/>
          </a:p>
          <a:p>
            <a:r>
              <a:rPr lang="en-US" dirty="0"/>
              <a:t>Available to all tasks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A02369B-B082-4835-AAE8-BEB77D6B9246}"/>
              </a:ext>
            </a:extLst>
          </p:cNvPr>
          <p:cNvSpPr txBox="1"/>
          <p:nvPr/>
        </p:nvSpPr>
        <p:spPr>
          <a:xfrm>
            <a:off x="1905026" y="5366792"/>
            <a:ext cx="533394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cpus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-per-task=2 --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ntasks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=8 --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gres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=lscratch:100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9F91E53-28BE-4AFB-B885-26F6DC5E7C22}"/>
              </a:ext>
            </a:extLst>
          </p:cNvPr>
          <p:cNvSpPr txBox="1"/>
          <p:nvPr/>
        </p:nvSpPr>
        <p:spPr>
          <a:xfrm>
            <a:off x="2652025" y="5961986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Console" panose="020B0609040504020204" pitchFamily="49" charset="0"/>
              </a:rPr>
              <a:t>/</a:t>
            </a:r>
            <a:r>
              <a:rPr lang="en-US" b="1" dirty="0" err="1">
                <a:latin typeface="Lucida Console" panose="020B0609040504020204" pitchFamily="49" charset="0"/>
              </a:rPr>
              <a:t>lscratch</a:t>
            </a:r>
            <a:r>
              <a:rPr lang="en-US" b="1" dirty="0">
                <a:latin typeface="Lucida Console" panose="020B0609040504020204" pitchFamily="49" charset="0"/>
              </a:rPr>
              <a:t>/$SLURM_JOB_ID</a:t>
            </a:r>
          </a:p>
        </p:txBody>
      </p:sp>
    </p:spTree>
    <p:extLst>
      <p:ext uri="{BB962C8B-B14F-4D97-AF65-F5344CB8AC3E}">
        <p14:creationId xmlns:p14="http://schemas.microsoft.com/office/powerpoint/2010/main" val="2635655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Scratch: Multiple Nodes</a:t>
            </a: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E6B742DF-A7E3-4D10-80CD-E139B65E9C21}"/>
              </a:ext>
            </a:extLst>
          </p:cNvPr>
          <p:cNvGrpSpPr/>
          <p:nvPr/>
        </p:nvGrpSpPr>
        <p:grpSpPr>
          <a:xfrm>
            <a:off x="1116357" y="1589901"/>
            <a:ext cx="3175555" cy="2100153"/>
            <a:chOff x="1515478" y="1693936"/>
            <a:chExt cx="3175555" cy="210015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AFA884A-167A-44B4-8074-71F8261CDF36}"/>
                </a:ext>
              </a:extLst>
            </p:cNvPr>
            <p:cNvGrpSpPr/>
            <p:nvPr/>
          </p:nvGrpSpPr>
          <p:grpSpPr>
            <a:xfrm>
              <a:off x="1515478" y="1693936"/>
              <a:ext cx="2061822" cy="2011687"/>
              <a:chOff x="2306063" y="1482715"/>
              <a:chExt cx="2061822" cy="201168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06063" y="1699759"/>
                <a:ext cx="1875569" cy="17946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9" name="Rounded Rectangle 238"/>
              <p:cNvSpPr/>
              <p:nvPr/>
            </p:nvSpPr>
            <p:spPr>
              <a:xfrm>
                <a:off x="2391568" y="2488171"/>
                <a:ext cx="366463" cy="92033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8" name="Rounded Rectangle 237"/>
              <p:cNvSpPr/>
              <p:nvPr/>
            </p:nvSpPr>
            <p:spPr>
              <a:xfrm>
                <a:off x="2398336" y="1786449"/>
                <a:ext cx="1687238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48873" y="182352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579782" y="182352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888939" y="182352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019848" y="182352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329005" y="182352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459914" y="182352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769070" y="182352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899979" y="182352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48873" y="205969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579782" y="205969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888939" y="205969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19848" y="205969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329005" y="205969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459914" y="205969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769070" y="205969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899979" y="205969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448873" y="229585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579782" y="229585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939" y="229585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19848" y="229585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29005" y="229585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459914" y="229585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769070" y="229585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899979" y="229585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448873" y="253202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79782" y="253202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888939" y="253202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19848" y="253202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29005" y="253202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459914" y="253202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769070" y="253202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899979" y="253202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448873" y="2768186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579782" y="2768186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888939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19848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329005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59914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69070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899979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448873" y="3004351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79782" y="3004351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888939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19848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329005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459914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769070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899979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448873" y="3240516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579782" y="3240516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888939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19848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329005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459914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769070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899979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7" name="Parallelogram 246"/>
              <p:cNvSpPr/>
              <p:nvPr/>
            </p:nvSpPr>
            <p:spPr>
              <a:xfrm>
                <a:off x="3410376" y="1482715"/>
                <a:ext cx="957509" cy="253719"/>
              </a:xfrm>
              <a:prstGeom prst="parallelogram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node1</a:t>
                </a:r>
              </a:p>
            </p:txBody>
          </p:sp>
        </p:grpSp>
        <p:sp>
          <p:nvSpPr>
            <p:cNvPr id="256" name="Can 139">
              <a:extLst>
                <a:ext uri="{FF2B5EF4-FFF2-40B4-BE49-F238E27FC236}">
                  <a16:creationId xmlns:a16="http://schemas.microsoft.com/office/drawing/2014/main" id="{DA884363-97F5-4567-9082-9965C5EFB032}"/>
                </a:ext>
              </a:extLst>
            </p:cNvPr>
            <p:cNvSpPr/>
            <p:nvPr/>
          </p:nvSpPr>
          <p:spPr>
            <a:xfrm>
              <a:off x="3414556" y="2857299"/>
              <a:ext cx="1276477" cy="93679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lscratch</a:t>
              </a:r>
              <a:endParaRPr lang="en-US" dirty="0"/>
            </a:p>
            <a:p>
              <a:pPr algn="ctr"/>
              <a:r>
                <a:rPr lang="en-US" dirty="0"/>
                <a:t>100 GB</a:t>
              </a: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D1488E92-417F-49E7-8C3A-A4C2B848414F}"/>
              </a:ext>
            </a:extLst>
          </p:cNvPr>
          <p:cNvGrpSpPr/>
          <p:nvPr/>
        </p:nvGrpSpPr>
        <p:grpSpPr>
          <a:xfrm>
            <a:off x="5258624" y="1581474"/>
            <a:ext cx="3180047" cy="2117006"/>
            <a:chOff x="5121667" y="1749367"/>
            <a:chExt cx="3180047" cy="2117006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7613502E-E83A-43B6-B96A-683998F447D5}"/>
                </a:ext>
              </a:extLst>
            </p:cNvPr>
            <p:cNvGrpSpPr/>
            <p:nvPr/>
          </p:nvGrpSpPr>
          <p:grpSpPr>
            <a:xfrm>
              <a:off x="5121667" y="1749367"/>
              <a:ext cx="2056516" cy="2011687"/>
              <a:chOff x="4400607" y="1482715"/>
              <a:chExt cx="2056516" cy="2011687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400607" y="1699759"/>
                <a:ext cx="1875569" cy="17946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1" name="Rounded Rectangle 240"/>
              <p:cNvSpPr/>
              <p:nvPr/>
            </p:nvSpPr>
            <p:spPr>
              <a:xfrm>
                <a:off x="4924857" y="1777559"/>
                <a:ext cx="366463" cy="92033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0" name="Rounded Rectangle 239"/>
              <p:cNvSpPr/>
              <p:nvPr/>
            </p:nvSpPr>
            <p:spPr>
              <a:xfrm>
                <a:off x="4482580" y="1779448"/>
                <a:ext cx="366463" cy="92033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43416" y="182352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674325" y="182352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983482" y="182352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114391" y="182352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423548" y="182352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54457" y="182352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863613" y="182352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994522" y="182352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543416" y="205969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674325" y="205969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983482" y="205969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114391" y="205969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423548" y="205969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554457" y="205969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863613" y="205969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994522" y="205969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543416" y="2295856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674325" y="2295856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983482" y="2295856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114391" y="2295856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423548" y="229585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54457" y="229585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863613" y="229585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994522" y="229585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543416" y="253202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674325" y="253202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983482" y="253202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114391" y="253202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423548" y="253202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554457" y="253202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863613" y="253202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994522" y="253202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543416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674325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983482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114391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423548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554457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863613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994522" y="276818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543416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674325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983482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114391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423548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554457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863613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994522" y="300435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543416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674325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983482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114391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423548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554457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863613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994522" y="324051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8" name="Parallelogram 247"/>
              <p:cNvSpPr/>
              <p:nvPr/>
            </p:nvSpPr>
            <p:spPr>
              <a:xfrm>
                <a:off x="5499614" y="1482715"/>
                <a:ext cx="957509" cy="253719"/>
              </a:xfrm>
              <a:prstGeom prst="parallelogram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node2</a:t>
                </a:r>
              </a:p>
            </p:txBody>
          </p:sp>
        </p:grpSp>
        <p:sp>
          <p:nvSpPr>
            <p:cNvPr id="257" name="Can 139">
              <a:extLst>
                <a:ext uri="{FF2B5EF4-FFF2-40B4-BE49-F238E27FC236}">
                  <a16:creationId xmlns:a16="http://schemas.microsoft.com/office/drawing/2014/main" id="{DA6031E4-D5A5-4776-A87E-D9419459C9A9}"/>
                </a:ext>
              </a:extLst>
            </p:cNvPr>
            <p:cNvSpPr/>
            <p:nvPr/>
          </p:nvSpPr>
          <p:spPr>
            <a:xfrm>
              <a:off x="7025237" y="2929583"/>
              <a:ext cx="1276477" cy="93679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lscratch</a:t>
              </a:r>
              <a:endParaRPr lang="en-US" dirty="0"/>
            </a:p>
            <a:p>
              <a:pPr algn="ctr"/>
              <a:r>
                <a:rPr lang="en-US" dirty="0"/>
                <a:t>100 GB</a:t>
              </a: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E503FECB-C39B-451F-9FD3-5DCF927EC7AA}"/>
              </a:ext>
            </a:extLst>
          </p:cNvPr>
          <p:cNvGrpSpPr/>
          <p:nvPr/>
        </p:nvGrpSpPr>
        <p:grpSpPr>
          <a:xfrm>
            <a:off x="1114759" y="4584604"/>
            <a:ext cx="3178750" cy="2121810"/>
            <a:chOff x="1824888" y="4282814"/>
            <a:chExt cx="3178750" cy="2121810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26CDFDC8-5314-4683-94C4-E7E4B14F2E4E}"/>
                </a:ext>
              </a:extLst>
            </p:cNvPr>
            <p:cNvGrpSpPr/>
            <p:nvPr/>
          </p:nvGrpSpPr>
          <p:grpSpPr>
            <a:xfrm>
              <a:off x="1824888" y="4282814"/>
              <a:ext cx="2051212" cy="2011687"/>
              <a:chOff x="2297660" y="3803128"/>
              <a:chExt cx="2051212" cy="2011687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2297660" y="4020172"/>
                <a:ext cx="1875569" cy="17946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4" name="Rounded Rectangle 243"/>
              <p:cNvSpPr/>
              <p:nvPr/>
            </p:nvSpPr>
            <p:spPr>
              <a:xfrm>
                <a:off x="3278552" y="4098348"/>
                <a:ext cx="784185" cy="44800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3" name="Rounded Rectangle 242"/>
              <p:cNvSpPr/>
              <p:nvPr/>
            </p:nvSpPr>
            <p:spPr>
              <a:xfrm>
                <a:off x="2396994" y="4808583"/>
                <a:ext cx="784185" cy="44800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2440470" y="4143940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571379" y="4143940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880536" y="4143940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011445" y="4143940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320602" y="4143940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451511" y="4143940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3760667" y="4143940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891576" y="4143940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440470" y="438010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571379" y="438010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2880536" y="438010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011445" y="438010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320602" y="4380105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451511" y="4380105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760667" y="4380105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891576" y="4380105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2440470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571379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880536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3011445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320602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451511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760667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891576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2440470" y="4852435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2571379" y="4852435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880536" y="4852435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011445" y="4852435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320602" y="485243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451511" y="485243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760667" y="485243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3891576" y="485243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440470" y="5088599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571379" y="5088599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2880536" y="5088599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011445" y="5088599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320602" y="508859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451511" y="508859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3760667" y="508859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891576" y="508859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440470" y="532476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571379" y="532476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880536" y="532476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011445" y="532476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320602" y="532476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451511" y="532476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760667" y="532476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891576" y="532476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440470" y="556092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2571379" y="556092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2880536" y="556092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011445" y="556092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320602" y="556092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451511" y="556092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760667" y="556092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891576" y="556092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9" name="Parallelogram 248"/>
              <p:cNvSpPr/>
              <p:nvPr/>
            </p:nvSpPr>
            <p:spPr>
              <a:xfrm>
                <a:off x="3391363" y="3803128"/>
                <a:ext cx="957509" cy="253719"/>
              </a:xfrm>
              <a:prstGeom prst="parallelogram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node3</a:t>
                </a:r>
              </a:p>
            </p:txBody>
          </p:sp>
        </p:grpSp>
        <p:sp>
          <p:nvSpPr>
            <p:cNvPr id="258" name="Can 139">
              <a:extLst>
                <a:ext uri="{FF2B5EF4-FFF2-40B4-BE49-F238E27FC236}">
                  <a16:creationId xmlns:a16="http://schemas.microsoft.com/office/drawing/2014/main" id="{7890F9B1-7D76-4D54-B01F-0C307ADD690D}"/>
                </a:ext>
              </a:extLst>
            </p:cNvPr>
            <p:cNvSpPr/>
            <p:nvPr/>
          </p:nvSpPr>
          <p:spPr>
            <a:xfrm>
              <a:off x="3727161" y="5467834"/>
              <a:ext cx="1276477" cy="93679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lscratch</a:t>
              </a:r>
              <a:endParaRPr lang="en-US" dirty="0"/>
            </a:p>
            <a:p>
              <a:pPr algn="ctr"/>
              <a:r>
                <a:rPr lang="en-US" dirty="0"/>
                <a:t>100 GB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57BC37A-9C27-4841-9A8F-4918DF3C9E6A}"/>
              </a:ext>
            </a:extLst>
          </p:cNvPr>
          <p:cNvGrpSpPr/>
          <p:nvPr/>
        </p:nvGrpSpPr>
        <p:grpSpPr>
          <a:xfrm>
            <a:off x="5259182" y="4587006"/>
            <a:ext cx="3178930" cy="2117006"/>
            <a:chOff x="5121667" y="4251630"/>
            <a:chExt cx="3178930" cy="2117006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FD4F9496-C533-4A87-A8DD-53C00EE3E79E}"/>
                </a:ext>
              </a:extLst>
            </p:cNvPr>
            <p:cNvGrpSpPr/>
            <p:nvPr/>
          </p:nvGrpSpPr>
          <p:grpSpPr>
            <a:xfrm>
              <a:off x="5121667" y="4251630"/>
              <a:ext cx="2045905" cy="2011687"/>
              <a:chOff x="4392204" y="3803128"/>
              <a:chExt cx="2045905" cy="2011687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4392204" y="4020172"/>
                <a:ext cx="1875569" cy="17946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5" name="Rounded Rectangle 244"/>
              <p:cNvSpPr/>
              <p:nvPr/>
            </p:nvSpPr>
            <p:spPr>
              <a:xfrm>
                <a:off x="5379563" y="5279719"/>
                <a:ext cx="784185" cy="44800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2" name="Rounded Rectangle 241"/>
              <p:cNvSpPr/>
              <p:nvPr/>
            </p:nvSpPr>
            <p:spPr>
              <a:xfrm>
                <a:off x="4482326" y="4113965"/>
                <a:ext cx="366463" cy="92033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4535013" y="4143940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4665922" y="4143940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4975079" y="4143940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5105988" y="4143940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5415145" y="4143940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5546054" y="4143940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5855210" y="4143940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5986119" y="4143940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535013" y="4380105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4665922" y="4380105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4975079" y="438010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5105988" y="438010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5415145" y="438010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5546054" y="438010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5855210" y="438010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5986119" y="438010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4535013" y="4616269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4665922" y="4616269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975079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5105988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5415145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5546054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5855210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5986119" y="461626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4535013" y="4852435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4665922" y="4852435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4975079" y="485243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5105988" y="485243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5415145" y="485243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5546054" y="485243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5855210" y="485243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5986119" y="4852435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535013" y="508859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4665922" y="508859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975079" y="508859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5105988" y="508859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415145" y="508859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5546054" y="508859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5855210" y="508859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5986119" y="508859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4535013" y="532476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665922" y="532476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4975079" y="532476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105988" y="532476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415145" y="5324764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546054" y="5324764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5855210" y="5324764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5986119" y="5324764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4535013" y="556092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4665922" y="556092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975079" y="556092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5105988" y="556092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5415145" y="5560929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546054" y="5560929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855210" y="5560929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986119" y="5560929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0" name="Parallelogram 249"/>
              <p:cNvSpPr/>
              <p:nvPr/>
            </p:nvSpPr>
            <p:spPr>
              <a:xfrm>
                <a:off x="5480600" y="3803128"/>
                <a:ext cx="957509" cy="253719"/>
              </a:xfrm>
              <a:prstGeom prst="parallelogram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node4</a:t>
                </a:r>
              </a:p>
            </p:txBody>
          </p:sp>
        </p:grpSp>
        <p:sp>
          <p:nvSpPr>
            <p:cNvPr id="259" name="Can 139">
              <a:extLst>
                <a:ext uri="{FF2B5EF4-FFF2-40B4-BE49-F238E27FC236}">
                  <a16:creationId xmlns:a16="http://schemas.microsoft.com/office/drawing/2014/main" id="{1A6C6ADC-CFD0-4AED-B28C-A944F06B3880}"/>
                </a:ext>
              </a:extLst>
            </p:cNvPr>
            <p:cNvSpPr/>
            <p:nvPr/>
          </p:nvSpPr>
          <p:spPr>
            <a:xfrm>
              <a:off x="7024120" y="5431846"/>
              <a:ext cx="1276477" cy="93679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lscratch</a:t>
              </a:r>
              <a:endParaRPr lang="en-US" dirty="0"/>
            </a:p>
            <a:p>
              <a:pPr algn="ctr"/>
              <a:r>
                <a:rPr lang="en-US" dirty="0"/>
                <a:t>100 GB</a:t>
              </a:r>
            </a:p>
          </p:txBody>
        </p:sp>
      </p:grpSp>
      <p:sp>
        <p:nvSpPr>
          <p:cNvPr id="264" name="TextBox 263">
            <a:extLst>
              <a:ext uri="{FF2B5EF4-FFF2-40B4-BE49-F238E27FC236}">
                <a16:creationId xmlns:a16="http://schemas.microsoft.com/office/drawing/2014/main" id="{9A6E2765-C491-44AD-B565-094D55229630}"/>
              </a:ext>
            </a:extLst>
          </p:cNvPr>
          <p:cNvSpPr txBox="1"/>
          <p:nvPr/>
        </p:nvSpPr>
        <p:spPr>
          <a:xfrm>
            <a:off x="445880" y="3888372"/>
            <a:ext cx="825224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ntasks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=8 --nodes=4 --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cpus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-per-task=8 --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gres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=lscratch:100 --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ntasks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-per-node=4</a:t>
            </a:r>
          </a:p>
        </p:txBody>
      </p:sp>
    </p:spTree>
    <p:extLst>
      <p:ext uri="{BB962C8B-B14F-4D97-AF65-F5344CB8AC3E}">
        <p14:creationId xmlns:p14="http://schemas.microsoft.com/office/powerpoint/2010/main" val="291054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6340-1513-4CB3-B2CD-32D71B74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803FCF-E6A5-4395-9EC7-D920C7DE7516}"/>
              </a:ext>
            </a:extLst>
          </p:cNvPr>
          <p:cNvGrpSpPr/>
          <p:nvPr/>
        </p:nvGrpSpPr>
        <p:grpSpPr>
          <a:xfrm>
            <a:off x="3119958" y="1575893"/>
            <a:ext cx="2456411" cy="2350424"/>
            <a:chOff x="3809024" y="2022727"/>
            <a:chExt cx="3275215" cy="31338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76D07C-7D39-4D31-8673-2C78476A1A5B}"/>
                </a:ext>
              </a:extLst>
            </p:cNvPr>
            <p:cNvSpPr/>
            <p:nvPr/>
          </p:nvSpPr>
          <p:spPr>
            <a:xfrm>
              <a:off x="3809024" y="2022727"/>
              <a:ext cx="3275215" cy="31338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1B54CE8-2135-4E9E-9F7B-C1742A1D1162}"/>
                </a:ext>
              </a:extLst>
            </p:cNvPr>
            <p:cNvGrpSpPr/>
            <p:nvPr/>
          </p:nvGrpSpPr>
          <p:grpSpPr>
            <a:xfrm>
              <a:off x="3984886" y="2182720"/>
              <a:ext cx="2929935" cy="320040"/>
              <a:chOff x="4552445" y="1722369"/>
              <a:chExt cx="2929935" cy="320040"/>
            </a:xfrm>
          </p:grpSpPr>
          <p:sp>
            <p:nvSpPr>
              <p:cNvPr id="129" name="Rounded Rectangle 5">
                <a:extLst>
                  <a:ext uri="{FF2B5EF4-FFF2-40B4-BE49-F238E27FC236}">
                    <a16:creationId xmlns:a16="http://schemas.microsoft.com/office/drawing/2014/main" id="{9D8FDD4E-3B66-4E95-8171-16B7B1F61227}"/>
                  </a:ext>
                </a:extLst>
              </p:cNvPr>
              <p:cNvSpPr/>
              <p:nvPr/>
            </p:nvSpPr>
            <p:spPr>
              <a:xfrm>
                <a:off x="4552445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0" name="Rounded Rectangle 6">
                <a:extLst>
                  <a:ext uri="{FF2B5EF4-FFF2-40B4-BE49-F238E27FC236}">
                    <a16:creationId xmlns:a16="http://schemas.microsoft.com/office/drawing/2014/main" id="{6A470524-9310-406D-97E1-EE4E15C98CE4}"/>
                  </a:ext>
                </a:extLst>
              </p:cNvPr>
              <p:cNvSpPr/>
              <p:nvPr/>
            </p:nvSpPr>
            <p:spPr>
              <a:xfrm>
                <a:off x="6838621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1" name="Rounded Rectangle 7">
                <a:extLst>
                  <a:ext uri="{FF2B5EF4-FFF2-40B4-BE49-F238E27FC236}">
                    <a16:creationId xmlns:a16="http://schemas.microsoft.com/office/drawing/2014/main" id="{B6027335-87DE-4ED8-8B51-3D3E3ECB7B09}"/>
                  </a:ext>
                </a:extLst>
              </p:cNvPr>
              <p:cNvSpPr/>
              <p:nvPr/>
            </p:nvSpPr>
            <p:spPr>
              <a:xfrm>
                <a:off x="6079786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2" name="Rounded Rectangle 8">
                <a:extLst>
                  <a:ext uri="{FF2B5EF4-FFF2-40B4-BE49-F238E27FC236}">
                    <a16:creationId xmlns:a16="http://schemas.microsoft.com/office/drawing/2014/main" id="{004B9CA5-DEC2-494E-A88D-9A010747494A}"/>
                  </a:ext>
                </a:extLst>
              </p:cNvPr>
              <p:cNvSpPr/>
              <p:nvPr/>
            </p:nvSpPr>
            <p:spPr>
              <a:xfrm>
                <a:off x="5306353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A455EA-4727-4AB0-B8F4-F2AB5B4637BE}"/>
                </a:ext>
              </a:extLst>
            </p:cNvPr>
            <p:cNvGrpSpPr/>
            <p:nvPr/>
          </p:nvGrpSpPr>
          <p:grpSpPr>
            <a:xfrm>
              <a:off x="3986136" y="3426734"/>
              <a:ext cx="2929935" cy="320040"/>
              <a:chOff x="4552445" y="1722369"/>
              <a:chExt cx="2929935" cy="320040"/>
            </a:xfrm>
          </p:grpSpPr>
          <p:sp>
            <p:nvSpPr>
              <p:cNvPr id="125" name="Rounded Rectangle 10">
                <a:extLst>
                  <a:ext uri="{FF2B5EF4-FFF2-40B4-BE49-F238E27FC236}">
                    <a16:creationId xmlns:a16="http://schemas.microsoft.com/office/drawing/2014/main" id="{8B3CD303-F46D-4CE3-80F4-3CD058886178}"/>
                  </a:ext>
                </a:extLst>
              </p:cNvPr>
              <p:cNvSpPr/>
              <p:nvPr/>
            </p:nvSpPr>
            <p:spPr>
              <a:xfrm>
                <a:off x="4552445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Rounded Rectangle 11">
                <a:extLst>
                  <a:ext uri="{FF2B5EF4-FFF2-40B4-BE49-F238E27FC236}">
                    <a16:creationId xmlns:a16="http://schemas.microsoft.com/office/drawing/2014/main" id="{A6718EE6-A05A-48C9-8EFA-9A28CDC5B4B8}"/>
                  </a:ext>
                </a:extLst>
              </p:cNvPr>
              <p:cNvSpPr/>
              <p:nvPr/>
            </p:nvSpPr>
            <p:spPr>
              <a:xfrm>
                <a:off x="6838621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Rounded Rectangle 12">
                <a:extLst>
                  <a:ext uri="{FF2B5EF4-FFF2-40B4-BE49-F238E27FC236}">
                    <a16:creationId xmlns:a16="http://schemas.microsoft.com/office/drawing/2014/main" id="{0E2AEF34-0004-4783-B0BB-56DCAB93E418}"/>
                  </a:ext>
                </a:extLst>
              </p:cNvPr>
              <p:cNvSpPr/>
              <p:nvPr/>
            </p:nvSpPr>
            <p:spPr>
              <a:xfrm>
                <a:off x="6079786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Rounded Rectangle 13">
                <a:extLst>
                  <a:ext uri="{FF2B5EF4-FFF2-40B4-BE49-F238E27FC236}">
                    <a16:creationId xmlns:a16="http://schemas.microsoft.com/office/drawing/2014/main" id="{324B186F-8D6A-42E4-8ADB-45C4582732C4}"/>
                  </a:ext>
                </a:extLst>
              </p:cNvPr>
              <p:cNvSpPr/>
              <p:nvPr/>
            </p:nvSpPr>
            <p:spPr>
              <a:xfrm>
                <a:off x="5306353" y="1722369"/>
                <a:ext cx="643759" cy="32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24D2E6-1FA8-42B7-8FAB-E9AE3A94482A}"/>
                </a:ext>
              </a:extLst>
            </p:cNvPr>
            <p:cNvSpPr/>
            <p:nvPr/>
          </p:nvSpPr>
          <p:spPr>
            <a:xfrm>
              <a:off x="4068575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6D143CF-7A12-4E94-AB66-3595CE4BCAAD}"/>
                </a:ext>
              </a:extLst>
            </p:cNvPr>
            <p:cNvSpPr/>
            <p:nvPr/>
          </p:nvSpPr>
          <p:spPr>
            <a:xfrm>
              <a:off x="4297175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22718D7-92B1-457D-950F-C5A20434E76C}"/>
                </a:ext>
              </a:extLst>
            </p:cNvPr>
            <p:cNvSpPr/>
            <p:nvPr/>
          </p:nvSpPr>
          <p:spPr>
            <a:xfrm>
              <a:off x="4837041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273C15-9302-44D5-A948-136213C17C38}"/>
                </a:ext>
              </a:extLst>
            </p:cNvPr>
            <p:cNvSpPr/>
            <p:nvPr/>
          </p:nvSpPr>
          <p:spPr>
            <a:xfrm>
              <a:off x="5065641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3E2F430-5175-4BA2-86B5-9FCA9B60995A}"/>
                </a:ext>
              </a:extLst>
            </p:cNvPr>
            <p:cNvSpPr/>
            <p:nvPr/>
          </p:nvSpPr>
          <p:spPr>
            <a:xfrm>
              <a:off x="5605507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33B9DC-D285-46AE-86C6-066962377B5E}"/>
                </a:ext>
              </a:extLst>
            </p:cNvPr>
            <p:cNvSpPr/>
            <p:nvPr/>
          </p:nvSpPr>
          <p:spPr>
            <a:xfrm>
              <a:off x="5834107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D27E1-7D92-4111-B818-18777ED7895E}"/>
                </a:ext>
              </a:extLst>
            </p:cNvPr>
            <p:cNvSpPr/>
            <p:nvPr/>
          </p:nvSpPr>
          <p:spPr>
            <a:xfrm>
              <a:off x="6373972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1FE46ED-19B5-44A5-817C-B6C09E8EAF63}"/>
                </a:ext>
              </a:extLst>
            </p:cNvPr>
            <p:cNvSpPr/>
            <p:nvPr/>
          </p:nvSpPr>
          <p:spPr>
            <a:xfrm>
              <a:off x="6602572" y="2232243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C23C85-21DD-4D11-8707-EAB1126C9D65}"/>
                </a:ext>
              </a:extLst>
            </p:cNvPr>
            <p:cNvSpPr/>
            <p:nvPr/>
          </p:nvSpPr>
          <p:spPr>
            <a:xfrm>
              <a:off x="4068575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A817114-6E7A-46B4-92BF-1FCA8FAB2990}"/>
                </a:ext>
              </a:extLst>
            </p:cNvPr>
            <p:cNvSpPr/>
            <p:nvPr/>
          </p:nvSpPr>
          <p:spPr>
            <a:xfrm>
              <a:off x="4297175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2AA3816-2790-4E68-9E64-1FD07AF0A955}"/>
                </a:ext>
              </a:extLst>
            </p:cNvPr>
            <p:cNvSpPr/>
            <p:nvPr/>
          </p:nvSpPr>
          <p:spPr>
            <a:xfrm>
              <a:off x="4837041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FD91D2-3DE0-41FA-9AC2-92DACA60CD33}"/>
                </a:ext>
              </a:extLst>
            </p:cNvPr>
            <p:cNvSpPr/>
            <p:nvPr/>
          </p:nvSpPr>
          <p:spPr>
            <a:xfrm>
              <a:off x="5065641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ABB9A5-576A-4F69-A36A-600E672E4069}"/>
                </a:ext>
              </a:extLst>
            </p:cNvPr>
            <p:cNvSpPr/>
            <p:nvPr/>
          </p:nvSpPr>
          <p:spPr>
            <a:xfrm>
              <a:off x="5605507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B626274-DD8A-4B84-8FC5-B5A16BCDB4B3}"/>
                </a:ext>
              </a:extLst>
            </p:cNvPr>
            <p:cNvSpPr/>
            <p:nvPr/>
          </p:nvSpPr>
          <p:spPr>
            <a:xfrm>
              <a:off x="5834107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39FA0A-E613-4619-9C70-EE6BB25A570B}"/>
                </a:ext>
              </a:extLst>
            </p:cNvPr>
            <p:cNvSpPr/>
            <p:nvPr/>
          </p:nvSpPr>
          <p:spPr>
            <a:xfrm>
              <a:off x="6373972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71F19D9-63ED-471B-9616-20B00DA179DF}"/>
                </a:ext>
              </a:extLst>
            </p:cNvPr>
            <p:cNvSpPr/>
            <p:nvPr/>
          </p:nvSpPr>
          <p:spPr>
            <a:xfrm>
              <a:off x="6602572" y="2644646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B4FE5AF-47C1-4C95-AA71-FA69C1326C82}"/>
                </a:ext>
              </a:extLst>
            </p:cNvPr>
            <p:cNvSpPr/>
            <p:nvPr/>
          </p:nvSpPr>
          <p:spPr>
            <a:xfrm>
              <a:off x="4068575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2222BF5-D796-40CF-89B1-4887121CABE0}"/>
                </a:ext>
              </a:extLst>
            </p:cNvPr>
            <p:cNvSpPr/>
            <p:nvPr/>
          </p:nvSpPr>
          <p:spPr>
            <a:xfrm>
              <a:off x="4297175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ED3C13-3D61-4D76-9BCD-47B28B2AE491}"/>
                </a:ext>
              </a:extLst>
            </p:cNvPr>
            <p:cNvSpPr/>
            <p:nvPr/>
          </p:nvSpPr>
          <p:spPr>
            <a:xfrm>
              <a:off x="4837041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591CD54-5890-407A-A506-533CB32B1A75}"/>
                </a:ext>
              </a:extLst>
            </p:cNvPr>
            <p:cNvSpPr/>
            <p:nvPr/>
          </p:nvSpPr>
          <p:spPr>
            <a:xfrm>
              <a:off x="5065641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78FB9C6-C93A-4A40-A2FB-F319352376D1}"/>
                </a:ext>
              </a:extLst>
            </p:cNvPr>
            <p:cNvSpPr/>
            <p:nvPr/>
          </p:nvSpPr>
          <p:spPr>
            <a:xfrm>
              <a:off x="5605507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B8111A6-3A89-453B-A54D-645BD417A72F}"/>
                </a:ext>
              </a:extLst>
            </p:cNvPr>
            <p:cNvSpPr/>
            <p:nvPr/>
          </p:nvSpPr>
          <p:spPr>
            <a:xfrm>
              <a:off x="5834107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2913BF-1178-4359-A0C4-CBE0DCDC5D69}"/>
                </a:ext>
              </a:extLst>
            </p:cNvPr>
            <p:cNvSpPr/>
            <p:nvPr/>
          </p:nvSpPr>
          <p:spPr>
            <a:xfrm>
              <a:off x="6373972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D7899FD-57A1-4506-8D47-44E9C087C6D2}"/>
                </a:ext>
              </a:extLst>
            </p:cNvPr>
            <p:cNvSpPr/>
            <p:nvPr/>
          </p:nvSpPr>
          <p:spPr>
            <a:xfrm>
              <a:off x="6602572" y="3057049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80EB4A4-DA89-4448-B5F0-6981346E2F02}"/>
                </a:ext>
              </a:extLst>
            </p:cNvPr>
            <p:cNvSpPr/>
            <p:nvPr/>
          </p:nvSpPr>
          <p:spPr>
            <a:xfrm>
              <a:off x="4068575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E6EF79D-4BA1-4751-91DA-8F2C5241F243}"/>
                </a:ext>
              </a:extLst>
            </p:cNvPr>
            <p:cNvSpPr/>
            <p:nvPr/>
          </p:nvSpPr>
          <p:spPr>
            <a:xfrm>
              <a:off x="4297175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935331-F087-43EE-91F9-355194F3714D}"/>
                </a:ext>
              </a:extLst>
            </p:cNvPr>
            <p:cNvSpPr/>
            <p:nvPr/>
          </p:nvSpPr>
          <p:spPr>
            <a:xfrm>
              <a:off x="4837041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5077975-28EA-40FC-8520-B4889E746AB9}"/>
                </a:ext>
              </a:extLst>
            </p:cNvPr>
            <p:cNvSpPr/>
            <p:nvPr/>
          </p:nvSpPr>
          <p:spPr>
            <a:xfrm>
              <a:off x="5065641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4744877-FB50-4B77-B14C-6FCEEA1CBDD7}"/>
                </a:ext>
              </a:extLst>
            </p:cNvPr>
            <p:cNvSpPr/>
            <p:nvPr/>
          </p:nvSpPr>
          <p:spPr>
            <a:xfrm>
              <a:off x="5605507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B7E8E1-E5A5-47C2-9142-C0F7E7867C27}"/>
                </a:ext>
              </a:extLst>
            </p:cNvPr>
            <p:cNvSpPr/>
            <p:nvPr/>
          </p:nvSpPr>
          <p:spPr>
            <a:xfrm>
              <a:off x="5834107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FB10A3-69D9-431E-A624-A93DFE67AE2D}"/>
                </a:ext>
              </a:extLst>
            </p:cNvPr>
            <p:cNvSpPr/>
            <p:nvPr/>
          </p:nvSpPr>
          <p:spPr>
            <a:xfrm>
              <a:off x="6373972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82898F2-22A5-40F7-A150-B131C5639D18}"/>
                </a:ext>
              </a:extLst>
            </p:cNvPr>
            <p:cNvSpPr/>
            <p:nvPr/>
          </p:nvSpPr>
          <p:spPr>
            <a:xfrm>
              <a:off x="6602572" y="34694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4FA8B79-D016-47A8-9D21-8E1F27B60570}"/>
                </a:ext>
              </a:extLst>
            </p:cNvPr>
            <p:cNvSpPr/>
            <p:nvPr/>
          </p:nvSpPr>
          <p:spPr>
            <a:xfrm>
              <a:off x="4068575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742AD5C-C97B-4AA3-863B-604F54104E88}"/>
                </a:ext>
              </a:extLst>
            </p:cNvPr>
            <p:cNvSpPr/>
            <p:nvPr/>
          </p:nvSpPr>
          <p:spPr>
            <a:xfrm>
              <a:off x="4297175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FC9A4A-3782-4D5A-964B-B085D73162B9}"/>
                </a:ext>
              </a:extLst>
            </p:cNvPr>
            <p:cNvSpPr/>
            <p:nvPr/>
          </p:nvSpPr>
          <p:spPr>
            <a:xfrm>
              <a:off x="4837041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950EE7B-B64F-47CF-8D5F-422FC6760070}"/>
                </a:ext>
              </a:extLst>
            </p:cNvPr>
            <p:cNvSpPr/>
            <p:nvPr/>
          </p:nvSpPr>
          <p:spPr>
            <a:xfrm>
              <a:off x="5065641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D6C170C-25B4-48E0-9D01-80B7169ECD04}"/>
                </a:ext>
              </a:extLst>
            </p:cNvPr>
            <p:cNvSpPr/>
            <p:nvPr/>
          </p:nvSpPr>
          <p:spPr>
            <a:xfrm>
              <a:off x="5605507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BCB98AC-7D80-4318-BF1A-22A6E93DDFEA}"/>
                </a:ext>
              </a:extLst>
            </p:cNvPr>
            <p:cNvSpPr/>
            <p:nvPr/>
          </p:nvSpPr>
          <p:spPr>
            <a:xfrm>
              <a:off x="5834107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29AEF54-DD7A-453D-8F29-0978C8994B1A}"/>
                </a:ext>
              </a:extLst>
            </p:cNvPr>
            <p:cNvSpPr/>
            <p:nvPr/>
          </p:nvSpPr>
          <p:spPr>
            <a:xfrm>
              <a:off x="6373972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24A2D14-3547-4FE7-840C-69D5AE970073}"/>
                </a:ext>
              </a:extLst>
            </p:cNvPr>
            <p:cNvSpPr/>
            <p:nvPr/>
          </p:nvSpPr>
          <p:spPr>
            <a:xfrm>
              <a:off x="6602572" y="3881855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0AE34D8-63C7-46FF-923D-B779AD0897D7}"/>
                </a:ext>
              </a:extLst>
            </p:cNvPr>
            <p:cNvSpPr/>
            <p:nvPr/>
          </p:nvSpPr>
          <p:spPr>
            <a:xfrm>
              <a:off x="4068575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1D7065D-3073-4AB6-A3F7-74E1A65A40A3}"/>
                </a:ext>
              </a:extLst>
            </p:cNvPr>
            <p:cNvSpPr/>
            <p:nvPr/>
          </p:nvSpPr>
          <p:spPr>
            <a:xfrm>
              <a:off x="4297175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56B537-839E-4402-BF91-C63BA53BC379}"/>
                </a:ext>
              </a:extLst>
            </p:cNvPr>
            <p:cNvSpPr/>
            <p:nvPr/>
          </p:nvSpPr>
          <p:spPr>
            <a:xfrm>
              <a:off x="4837041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F0EDE42-AD7C-456D-B2AF-AE63FCBF03DA}"/>
                </a:ext>
              </a:extLst>
            </p:cNvPr>
            <p:cNvSpPr/>
            <p:nvPr/>
          </p:nvSpPr>
          <p:spPr>
            <a:xfrm>
              <a:off x="5065641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846901A-8598-49B4-BB30-2EBA5BCDD7EA}"/>
                </a:ext>
              </a:extLst>
            </p:cNvPr>
            <p:cNvSpPr/>
            <p:nvPr/>
          </p:nvSpPr>
          <p:spPr>
            <a:xfrm>
              <a:off x="5605507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39D10FF-91C8-4FA6-9D03-422D5087584C}"/>
                </a:ext>
              </a:extLst>
            </p:cNvPr>
            <p:cNvSpPr/>
            <p:nvPr/>
          </p:nvSpPr>
          <p:spPr>
            <a:xfrm>
              <a:off x="5834107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55D87C2-2B5A-42F1-8DC2-EA579ED7FD8F}"/>
                </a:ext>
              </a:extLst>
            </p:cNvPr>
            <p:cNvSpPr/>
            <p:nvPr/>
          </p:nvSpPr>
          <p:spPr>
            <a:xfrm>
              <a:off x="6373972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2CDABB8-83B0-46C3-8422-1B271F836B12}"/>
                </a:ext>
              </a:extLst>
            </p:cNvPr>
            <p:cNvSpPr/>
            <p:nvPr/>
          </p:nvSpPr>
          <p:spPr>
            <a:xfrm>
              <a:off x="6602572" y="4294258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8771E1-C488-4B18-8248-BC7D2D685FF8}"/>
                </a:ext>
              </a:extLst>
            </p:cNvPr>
            <p:cNvSpPr/>
            <p:nvPr/>
          </p:nvSpPr>
          <p:spPr>
            <a:xfrm>
              <a:off x="4068575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6C032DC-4906-4EFA-8AB3-5FF6B4BEDE9B}"/>
                </a:ext>
              </a:extLst>
            </p:cNvPr>
            <p:cNvSpPr/>
            <p:nvPr/>
          </p:nvSpPr>
          <p:spPr>
            <a:xfrm>
              <a:off x="4297175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27B5025-5789-4D22-AB97-EE53C5C2C169}"/>
                </a:ext>
              </a:extLst>
            </p:cNvPr>
            <p:cNvSpPr/>
            <p:nvPr/>
          </p:nvSpPr>
          <p:spPr>
            <a:xfrm>
              <a:off x="4837041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98B2BAC-6A82-4DAA-8C19-F9F7E1A0DD92}"/>
                </a:ext>
              </a:extLst>
            </p:cNvPr>
            <p:cNvSpPr/>
            <p:nvPr/>
          </p:nvSpPr>
          <p:spPr>
            <a:xfrm>
              <a:off x="5065641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C6BEB09-E4EB-42AF-9C93-FCAE2CFF7C2B}"/>
                </a:ext>
              </a:extLst>
            </p:cNvPr>
            <p:cNvSpPr/>
            <p:nvPr/>
          </p:nvSpPr>
          <p:spPr>
            <a:xfrm>
              <a:off x="5605507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03BA9AA-59BF-4071-8881-32106427A2D8}"/>
                </a:ext>
              </a:extLst>
            </p:cNvPr>
            <p:cNvSpPr/>
            <p:nvPr/>
          </p:nvSpPr>
          <p:spPr>
            <a:xfrm>
              <a:off x="5834107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26DB271-B7E5-403D-996A-26A520CD352E}"/>
                </a:ext>
              </a:extLst>
            </p:cNvPr>
            <p:cNvSpPr/>
            <p:nvPr/>
          </p:nvSpPr>
          <p:spPr>
            <a:xfrm>
              <a:off x="6373972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55B763D-F256-4E77-948E-E09C553910F4}"/>
                </a:ext>
              </a:extLst>
            </p:cNvPr>
            <p:cNvSpPr/>
            <p:nvPr/>
          </p:nvSpPr>
          <p:spPr>
            <a:xfrm>
              <a:off x="6602572" y="470666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8BD08CB-043F-4ED7-B0CC-5FBC3987A4C7}"/>
                </a:ext>
              </a:extLst>
            </p:cNvPr>
            <p:cNvGrpSpPr/>
            <p:nvPr/>
          </p:nvGrpSpPr>
          <p:grpSpPr>
            <a:xfrm>
              <a:off x="4017985" y="2199936"/>
              <a:ext cx="2939034" cy="2788877"/>
              <a:chOff x="4585544" y="1739585"/>
              <a:chExt cx="2939034" cy="2788877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872210E-C8C3-4A2E-B2E9-D79D4BA36B9B}"/>
                  </a:ext>
                </a:extLst>
              </p:cNvPr>
              <p:cNvSpPr txBox="1"/>
              <p:nvPr/>
            </p:nvSpPr>
            <p:spPr>
              <a:xfrm>
                <a:off x="5390873" y="1749781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F68C8BF-3248-4B15-8E73-5D777C3C5F59}"/>
                  </a:ext>
                </a:extLst>
              </p:cNvPr>
              <p:cNvSpPr txBox="1"/>
              <p:nvPr/>
            </p:nvSpPr>
            <p:spPr>
              <a:xfrm>
                <a:off x="4620892" y="1739585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C4A5B84-49ED-455A-887C-00537B878080}"/>
                  </a:ext>
                </a:extLst>
              </p:cNvPr>
              <p:cNvSpPr txBox="1"/>
              <p:nvPr/>
            </p:nvSpPr>
            <p:spPr>
              <a:xfrm>
                <a:off x="4815513" y="174978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28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55CD3F2-E5D5-44C7-B3B8-CE5CF78ADCF9}"/>
                  </a:ext>
                </a:extLst>
              </p:cNvPr>
              <p:cNvSpPr txBox="1"/>
              <p:nvPr/>
            </p:nvSpPr>
            <p:spPr>
              <a:xfrm>
                <a:off x="6158426" y="1743098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B590D0A-9A7C-4E35-B59E-1D59903272E5}"/>
                  </a:ext>
                </a:extLst>
              </p:cNvPr>
              <p:cNvSpPr txBox="1"/>
              <p:nvPr/>
            </p:nvSpPr>
            <p:spPr>
              <a:xfrm>
                <a:off x="6926290" y="1745868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14B73AD-20E1-49EF-AEE9-EF77AE3EEDED}"/>
                  </a:ext>
                </a:extLst>
              </p:cNvPr>
              <p:cNvSpPr txBox="1"/>
              <p:nvPr/>
            </p:nvSpPr>
            <p:spPr>
              <a:xfrm>
                <a:off x="4625013" y="2162184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78A40E-7727-42A6-93E6-11B941A01E02}"/>
                  </a:ext>
                </a:extLst>
              </p:cNvPr>
              <p:cNvSpPr txBox="1"/>
              <p:nvPr/>
            </p:nvSpPr>
            <p:spPr>
              <a:xfrm>
                <a:off x="5387561" y="2160285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E29CC14-24F4-44D5-A90A-B3B6D610B0B0}"/>
                  </a:ext>
                </a:extLst>
              </p:cNvPr>
              <p:cNvSpPr txBox="1"/>
              <p:nvPr/>
            </p:nvSpPr>
            <p:spPr>
              <a:xfrm>
                <a:off x="6162494" y="2155337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6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CD8C795-93DB-4A35-9A31-CDCC7A31EBA9}"/>
                  </a:ext>
                </a:extLst>
              </p:cNvPr>
              <p:cNvSpPr txBox="1"/>
              <p:nvPr/>
            </p:nvSpPr>
            <p:spPr>
              <a:xfrm>
                <a:off x="6933723" y="2157460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7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066E23-7BCD-47C4-B264-83943E9F3C45}"/>
                  </a:ext>
                </a:extLst>
              </p:cNvPr>
              <p:cNvSpPr txBox="1"/>
              <p:nvPr/>
            </p:nvSpPr>
            <p:spPr>
              <a:xfrm>
                <a:off x="4625013" y="2577356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8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822A478-6A07-4C0E-876B-3BA89B79FA7D}"/>
                  </a:ext>
                </a:extLst>
              </p:cNvPr>
              <p:cNvSpPr txBox="1"/>
              <p:nvPr/>
            </p:nvSpPr>
            <p:spPr>
              <a:xfrm>
                <a:off x="5398308" y="2573280"/>
                <a:ext cx="32316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9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87925AE-7488-424E-86BB-AC95257877BE}"/>
                  </a:ext>
                </a:extLst>
              </p:cNvPr>
              <p:cNvSpPr txBox="1"/>
              <p:nvPr/>
            </p:nvSpPr>
            <p:spPr>
              <a:xfrm>
                <a:off x="6119136" y="257125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10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EE31942-AF8A-4C93-B40B-2C81096F1CD4}"/>
                  </a:ext>
                </a:extLst>
              </p:cNvPr>
              <p:cNvSpPr txBox="1"/>
              <p:nvPr/>
            </p:nvSpPr>
            <p:spPr>
              <a:xfrm>
                <a:off x="6347736" y="257158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38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219FC1B-3276-4CEE-852A-525FF2370B29}"/>
                  </a:ext>
                </a:extLst>
              </p:cNvPr>
              <p:cNvSpPr txBox="1"/>
              <p:nvPr/>
            </p:nvSpPr>
            <p:spPr>
              <a:xfrm>
                <a:off x="6885715" y="257161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11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BD7FC03-5467-47FD-B843-95C06872C1C1}"/>
                  </a:ext>
                </a:extLst>
              </p:cNvPr>
              <p:cNvSpPr txBox="1"/>
              <p:nvPr/>
            </p:nvSpPr>
            <p:spPr>
              <a:xfrm>
                <a:off x="7114315" y="257194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39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107B028-1311-413B-B8BC-19781AF49448}"/>
                  </a:ext>
                </a:extLst>
              </p:cNvPr>
              <p:cNvSpPr txBox="1"/>
              <p:nvPr/>
            </p:nvSpPr>
            <p:spPr>
              <a:xfrm>
                <a:off x="6891553" y="298466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15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2A9054E-F700-4550-BA9B-ACAE3FBA6FD5}"/>
                  </a:ext>
                </a:extLst>
              </p:cNvPr>
              <p:cNvSpPr txBox="1"/>
              <p:nvPr/>
            </p:nvSpPr>
            <p:spPr>
              <a:xfrm>
                <a:off x="7120153" y="298500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43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842A1B4-D130-49A2-9503-8E8DD76269D0}"/>
                  </a:ext>
                </a:extLst>
              </p:cNvPr>
              <p:cNvSpPr txBox="1"/>
              <p:nvPr/>
            </p:nvSpPr>
            <p:spPr>
              <a:xfrm>
                <a:off x="6119136" y="298357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14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97ED609-24B3-4F35-8DE6-41207FE8D448}"/>
                  </a:ext>
                </a:extLst>
              </p:cNvPr>
              <p:cNvSpPr txBox="1"/>
              <p:nvPr/>
            </p:nvSpPr>
            <p:spPr>
              <a:xfrm>
                <a:off x="6347736" y="298390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42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9E8A93A-C13F-45ED-AE22-AAE9FF14DFB5}"/>
                  </a:ext>
                </a:extLst>
              </p:cNvPr>
              <p:cNvSpPr txBox="1"/>
              <p:nvPr/>
            </p:nvSpPr>
            <p:spPr>
              <a:xfrm>
                <a:off x="5351079" y="298441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13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27EDEA3-B496-45D6-A399-746A19305054}"/>
                  </a:ext>
                </a:extLst>
              </p:cNvPr>
              <p:cNvSpPr txBox="1"/>
              <p:nvPr/>
            </p:nvSpPr>
            <p:spPr>
              <a:xfrm>
                <a:off x="5579679" y="298474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41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E21606E-56C3-41D9-BFD4-43A299AA9C26}"/>
                  </a:ext>
                </a:extLst>
              </p:cNvPr>
              <p:cNvSpPr txBox="1"/>
              <p:nvPr/>
            </p:nvSpPr>
            <p:spPr>
              <a:xfrm>
                <a:off x="4586913" y="298416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12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CDD066B-A1B4-457E-B3A8-F525E90167BB}"/>
                  </a:ext>
                </a:extLst>
              </p:cNvPr>
              <p:cNvSpPr txBox="1"/>
              <p:nvPr/>
            </p:nvSpPr>
            <p:spPr>
              <a:xfrm>
                <a:off x="4815513" y="298449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40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DE117AB-BD74-4A14-B57B-091447FF9DD8}"/>
                  </a:ext>
                </a:extLst>
              </p:cNvPr>
              <p:cNvSpPr txBox="1"/>
              <p:nvPr/>
            </p:nvSpPr>
            <p:spPr>
              <a:xfrm>
                <a:off x="4586913" y="33906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16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910754A-6040-47D7-8DC2-D925E92A982F}"/>
                  </a:ext>
                </a:extLst>
              </p:cNvPr>
              <p:cNvSpPr txBox="1"/>
              <p:nvPr/>
            </p:nvSpPr>
            <p:spPr>
              <a:xfrm>
                <a:off x="4815513" y="339097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44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5960464-5D68-4B57-8F06-0FFCF5DD32BA}"/>
                  </a:ext>
                </a:extLst>
              </p:cNvPr>
              <p:cNvSpPr txBox="1"/>
              <p:nvPr/>
            </p:nvSpPr>
            <p:spPr>
              <a:xfrm>
                <a:off x="5353998" y="339278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17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2275432-7752-424E-BA9A-6DC327D29316}"/>
                  </a:ext>
                </a:extLst>
              </p:cNvPr>
              <p:cNvSpPr txBox="1"/>
              <p:nvPr/>
            </p:nvSpPr>
            <p:spPr>
              <a:xfrm>
                <a:off x="5582598" y="339311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45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6D3668-AAD7-4F3F-AB8C-075E7E79EB05}"/>
                  </a:ext>
                </a:extLst>
              </p:cNvPr>
              <p:cNvSpPr txBox="1"/>
              <p:nvPr/>
            </p:nvSpPr>
            <p:spPr>
              <a:xfrm>
                <a:off x="6119136" y="339030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18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6CFD44F-BDF8-42A7-BF9D-B77226ADCCF5}"/>
                  </a:ext>
                </a:extLst>
              </p:cNvPr>
              <p:cNvSpPr txBox="1"/>
              <p:nvPr/>
            </p:nvSpPr>
            <p:spPr>
              <a:xfrm>
                <a:off x="6347736" y="33906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46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B916E4-09B2-48F4-82CC-12A013AEBE63}"/>
                  </a:ext>
                </a:extLst>
              </p:cNvPr>
              <p:cNvSpPr txBox="1"/>
              <p:nvPr/>
            </p:nvSpPr>
            <p:spPr>
              <a:xfrm>
                <a:off x="6887085" y="339008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19</a:t>
                </a:r>
                <a:endParaRPr lang="en-US" sz="900" dirty="0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3A5C2FA-581E-4E22-8989-FE4630FED564}"/>
                  </a:ext>
                </a:extLst>
              </p:cNvPr>
              <p:cNvSpPr txBox="1"/>
              <p:nvPr/>
            </p:nvSpPr>
            <p:spPr>
              <a:xfrm>
                <a:off x="7115685" y="339042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47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B2A7A11-8C1E-4B9C-A843-027B4B6D39A4}"/>
                  </a:ext>
                </a:extLst>
              </p:cNvPr>
              <p:cNvSpPr txBox="1"/>
              <p:nvPr/>
            </p:nvSpPr>
            <p:spPr>
              <a:xfrm>
                <a:off x="4586913" y="380506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20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432336B-A70A-49C6-AE49-A6E4719DA545}"/>
                  </a:ext>
                </a:extLst>
              </p:cNvPr>
              <p:cNvSpPr txBox="1"/>
              <p:nvPr/>
            </p:nvSpPr>
            <p:spPr>
              <a:xfrm>
                <a:off x="4815513" y="380539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48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73D5D11-5CC8-492E-8763-7ABB5C8C0529}"/>
                  </a:ext>
                </a:extLst>
              </p:cNvPr>
              <p:cNvSpPr txBox="1"/>
              <p:nvPr/>
            </p:nvSpPr>
            <p:spPr>
              <a:xfrm>
                <a:off x="5353998" y="380721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732F9C-9A13-4235-8A45-B9791CBF0215}"/>
                  </a:ext>
                </a:extLst>
              </p:cNvPr>
              <p:cNvSpPr txBox="1"/>
              <p:nvPr/>
            </p:nvSpPr>
            <p:spPr>
              <a:xfrm>
                <a:off x="5582598" y="380754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49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313F701-D5BA-4C57-91D1-87CBCD822E27}"/>
                  </a:ext>
                </a:extLst>
              </p:cNvPr>
              <p:cNvSpPr txBox="1"/>
              <p:nvPr/>
            </p:nvSpPr>
            <p:spPr>
              <a:xfrm>
                <a:off x="6119136" y="380473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22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90D0166-6B3A-449F-BCF3-A1AD2DA4C93D}"/>
                  </a:ext>
                </a:extLst>
              </p:cNvPr>
              <p:cNvSpPr txBox="1"/>
              <p:nvPr/>
            </p:nvSpPr>
            <p:spPr>
              <a:xfrm>
                <a:off x="6347736" y="380506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DAFF1A8-4BAC-408C-A074-32F653E86595}"/>
                  </a:ext>
                </a:extLst>
              </p:cNvPr>
              <p:cNvSpPr txBox="1"/>
              <p:nvPr/>
            </p:nvSpPr>
            <p:spPr>
              <a:xfrm>
                <a:off x="6887085" y="380451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23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D3226CF-CA4B-4150-ACFA-8F83844CA5F8}"/>
                  </a:ext>
                </a:extLst>
              </p:cNvPr>
              <p:cNvSpPr txBox="1"/>
              <p:nvPr/>
            </p:nvSpPr>
            <p:spPr>
              <a:xfrm>
                <a:off x="7115685" y="380485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51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38574B6-4722-4BBA-8229-8BA0B2E9B177}"/>
                  </a:ext>
                </a:extLst>
              </p:cNvPr>
              <p:cNvSpPr txBox="1"/>
              <p:nvPr/>
            </p:nvSpPr>
            <p:spPr>
              <a:xfrm>
                <a:off x="4585544" y="421820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24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4016D46-880A-4BCC-A214-1A4C926DB11F}"/>
                  </a:ext>
                </a:extLst>
              </p:cNvPr>
              <p:cNvSpPr txBox="1"/>
              <p:nvPr/>
            </p:nvSpPr>
            <p:spPr>
              <a:xfrm>
                <a:off x="4814144" y="421853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52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5C178A8-7D0A-4E1D-8650-4F7DCEB21E61}"/>
                  </a:ext>
                </a:extLst>
              </p:cNvPr>
              <p:cNvSpPr txBox="1"/>
              <p:nvPr/>
            </p:nvSpPr>
            <p:spPr>
              <a:xfrm>
                <a:off x="5352628" y="422035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25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5DC6357-4BBE-4516-93F9-82CE990912BC}"/>
                  </a:ext>
                </a:extLst>
              </p:cNvPr>
              <p:cNvSpPr txBox="1"/>
              <p:nvPr/>
            </p:nvSpPr>
            <p:spPr>
              <a:xfrm>
                <a:off x="5581228" y="422068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53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9E0222B-ED9D-4CB3-AE9A-D3488335280D}"/>
                  </a:ext>
                </a:extLst>
              </p:cNvPr>
              <p:cNvSpPr txBox="1"/>
              <p:nvPr/>
            </p:nvSpPr>
            <p:spPr>
              <a:xfrm>
                <a:off x="6117766" y="4217870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26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5F2BF20-FD64-482D-A2C5-8903E0CAC66B}"/>
                  </a:ext>
                </a:extLst>
              </p:cNvPr>
              <p:cNvSpPr txBox="1"/>
              <p:nvPr/>
            </p:nvSpPr>
            <p:spPr>
              <a:xfrm>
                <a:off x="6346366" y="421820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54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0137BF8-8D6C-4F2F-820C-897F37895E38}"/>
                  </a:ext>
                </a:extLst>
              </p:cNvPr>
              <p:cNvSpPr txBox="1"/>
              <p:nvPr/>
            </p:nvSpPr>
            <p:spPr>
              <a:xfrm>
                <a:off x="6885715" y="4217655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27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01B0A08-A2A2-4FD3-96BA-2820BA93F33C}"/>
                  </a:ext>
                </a:extLst>
              </p:cNvPr>
              <p:cNvSpPr txBox="1"/>
              <p:nvPr/>
            </p:nvSpPr>
            <p:spPr>
              <a:xfrm>
                <a:off x="7114315" y="4217989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55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CCAD9D5-F44A-4E35-94A3-8B973F257BE3}"/>
                  </a:ext>
                </a:extLst>
              </p:cNvPr>
              <p:cNvSpPr txBox="1"/>
              <p:nvPr/>
            </p:nvSpPr>
            <p:spPr>
              <a:xfrm>
                <a:off x="4812469" y="2155336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32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0CE128C-12C7-4E91-8A94-29A50F3ECB61}"/>
                  </a:ext>
                </a:extLst>
              </p:cNvPr>
              <p:cNvSpPr txBox="1"/>
              <p:nvPr/>
            </p:nvSpPr>
            <p:spPr>
              <a:xfrm>
                <a:off x="4811373" y="2571253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36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E72B347-0D05-4FC6-8920-763866CD4CAC}"/>
                  </a:ext>
                </a:extLst>
              </p:cNvPr>
              <p:cNvSpPr txBox="1"/>
              <p:nvPr/>
            </p:nvSpPr>
            <p:spPr>
              <a:xfrm>
                <a:off x="5584588" y="174586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29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1B36F95-E01E-486C-9D3A-DB44EEA875D0}"/>
                  </a:ext>
                </a:extLst>
              </p:cNvPr>
              <p:cNvSpPr txBox="1"/>
              <p:nvPr/>
            </p:nvSpPr>
            <p:spPr>
              <a:xfrm>
                <a:off x="5581544" y="215142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33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5BA1501-A80A-4FDC-8989-1C4EB7C2ED7F}"/>
                  </a:ext>
                </a:extLst>
              </p:cNvPr>
              <p:cNvSpPr txBox="1"/>
              <p:nvPr/>
            </p:nvSpPr>
            <p:spPr>
              <a:xfrm>
                <a:off x="5580448" y="256734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37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AC7C663-E09C-42AE-9D06-70408B93E9F2}"/>
                  </a:ext>
                </a:extLst>
              </p:cNvPr>
              <p:cNvSpPr txBox="1"/>
              <p:nvPr/>
            </p:nvSpPr>
            <p:spPr>
              <a:xfrm>
                <a:off x="6351214" y="1748041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30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D9D0345-2DBA-4A33-834A-700F46B1426D}"/>
                  </a:ext>
                </a:extLst>
              </p:cNvPr>
              <p:cNvSpPr txBox="1"/>
              <p:nvPr/>
            </p:nvSpPr>
            <p:spPr>
              <a:xfrm>
                <a:off x="6348170" y="2153597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34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DCC2055-C73E-4346-8BF8-87E16A49B0BB}"/>
                  </a:ext>
                </a:extLst>
              </p:cNvPr>
              <p:cNvSpPr txBox="1"/>
              <p:nvPr/>
            </p:nvSpPr>
            <p:spPr>
              <a:xfrm>
                <a:off x="7124469" y="1743168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31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39297AB5-925A-4C07-8050-B39786AB021D}"/>
                  </a:ext>
                </a:extLst>
              </p:cNvPr>
              <p:cNvSpPr txBox="1"/>
              <p:nvPr/>
            </p:nvSpPr>
            <p:spPr>
              <a:xfrm>
                <a:off x="7123373" y="2159084"/>
                <a:ext cx="40010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35</a:t>
                </a:r>
              </a:p>
            </p:txBody>
          </p:sp>
        </p:grp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DCA90D0E-AB00-4E3C-9B4F-1C61E88C2412}"/>
              </a:ext>
            </a:extLst>
          </p:cNvPr>
          <p:cNvSpPr txBox="1"/>
          <p:nvPr/>
        </p:nvSpPr>
        <p:spPr>
          <a:xfrm>
            <a:off x="4407178" y="3942300"/>
            <a:ext cx="34015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426D40A-258D-46F5-A96F-637A1FC702E1}"/>
              </a:ext>
            </a:extLst>
          </p:cNvPr>
          <p:cNvSpPr txBox="1"/>
          <p:nvPr/>
        </p:nvSpPr>
        <p:spPr>
          <a:xfrm>
            <a:off x="3963737" y="3942300"/>
            <a:ext cx="34015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E039761-25DD-4480-B6CB-C8F1EE8F879E}"/>
              </a:ext>
            </a:extLst>
          </p:cNvPr>
          <p:cNvSpPr txBox="1"/>
          <p:nvPr/>
        </p:nvSpPr>
        <p:spPr>
          <a:xfrm>
            <a:off x="6214369" y="1571348"/>
            <a:ext cx="2099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Allocated per node</a:t>
            </a:r>
          </a:p>
          <a:p>
            <a:endParaRPr lang="en-US" dirty="0"/>
          </a:p>
          <a:p>
            <a:r>
              <a:rPr lang="en-US" dirty="0" err="1"/>
              <a:t>Accesible</a:t>
            </a:r>
            <a:r>
              <a:rPr lang="en-US" dirty="0"/>
              <a:t> to all tasks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BCED40E-9ACE-45D1-97D3-821A681AB861}"/>
              </a:ext>
            </a:extLst>
          </p:cNvPr>
          <p:cNvSpPr txBox="1"/>
          <p:nvPr/>
        </p:nvSpPr>
        <p:spPr>
          <a:xfrm>
            <a:off x="1453797" y="4816259"/>
            <a:ext cx="629426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ntasks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=8 --nodes=1 --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cpus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-per-task=2 --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gres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=gpu:p100:2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ED956A4-D94D-4D2A-BA4A-C1CC1508D1A4}"/>
              </a:ext>
            </a:extLst>
          </p:cNvPr>
          <p:cNvSpPr txBox="1"/>
          <p:nvPr/>
        </p:nvSpPr>
        <p:spPr>
          <a:xfrm>
            <a:off x="2631492" y="5506333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Console" panose="020B0609040504020204" pitchFamily="49" charset="0"/>
              </a:rPr>
              <a:t>CUDA_VISIBLE_DEVICES=1,2</a:t>
            </a:r>
          </a:p>
        </p:txBody>
      </p:sp>
    </p:spTree>
    <p:extLst>
      <p:ext uri="{BB962C8B-B14F-4D97-AF65-F5344CB8AC3E}">
        <p14:creationId xmlns:p14="http://schemas.microsoft.com/office/powerpoint/2010/main" val="1387536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BB7F-A16E-4AFB-BD79-5DAB737F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Resource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542E9-E71B-4D8E-8FB3-C80914F64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k20x: NVIDIA Kepler 20 (10 GB VRAM, 2x PN)</a:t>
            </a:r>
          </a:p>
          <a:p>
            <a:r>
              <a:rPr lang="en-US" dirty="0"/>
              <a:t>k80: Kepler 80 (12 GB VRAM, 4x PN)</a:t>
            </a:r>
          </a:p>
          <a:p>
            <a:r>
              <a:rPr lang="en-US" dirty="0"/>
              <a:t>p100: Pascal 100 (16 GB VRAM, 4x PN)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6A6C6-6F60-4F10-B3A1-5DBE8D2037A4}"/>
              </a:ext>
            </a:extLst>
          </p:cNvPr>
          <p:cNvSpPr txBox="1"/>
          <p:nvPr/>
        </p:nvSpPr>
        <p:spPr>
          <a:xfrm>
            <a:off x="1904260" y="4001294"/>
            <a:ext cx="476731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--</a:t>
            </a:r>
            <a:r>
              <a:rPr lang="en-US" sz="3200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gres</a:t>
            </a:r>
            <a:r>
              <a:rPr lang="en-US" sz="3200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</a:t>
            </a:r>
            <a:r>
              <a:rPr lang="en-US" sz="3200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gpu:</a:t>
            </a:r>
            <a:r>
              <a:rPr lang="en-US" sz="3200" i="1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GPUtype</a:t>
            </a:r>
            <a:r>
              <a:rPr lang="en-US" sz="3200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:</a:t>
            </a:r>
            <a:r>
              <a:rPr lang="en-US" sz="3200" i="1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NGPU</a:t>
            </a:r>
            <a:endParaRPr lang="en-US" sz="3200" i="1" dirty="0">
              <a:solidFill>
                <a:schemeClr val="bg1"/>
              </a:solidFill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65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4C423-F4A0-4913-BA5B-1862D2CD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F0ED4-3873-46E0-BE39-B06494E91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is a resource – don’t waste it!</a:t>
            </a:r>
          </a:p>
          <a:p>
            <a:r>
              <a:rPr lang="en-US" dirty="0"/>
              <a:t>Default depends on partition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2695E-E689-4301-AA55-E5AF5DD6D5E9}"/>
              </a:ext>
            </a:extLst>
          </p:cNvPr>
          <p:cNvSpPr txBox="1"/>
          <p:nvPr/>
        </p:nvSpPr>
        <p:spPr>
          <a:xfrm>
            <a:off x="3651951" y="3262630"/>
            <a:ext cx="184009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--time=60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4F0C1-F665-4C97-A275-FFD16E6DEB45}"/>
              </a:ext>
            </a:extLst>
          </p:cNvPr>
          <p:cNvSpPr txBox="1"/>
          <p:nvPr/>
        </p:nvSpPr>
        <p:spPr>
          <a:xfrm>
            <a:off x="3442116" y="3929935"/>
            <a:ext cx="225976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--time=4:00:00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542D8-F5A9-4006-9370-8423DF583E3E}"/>
              </a:ext>
            </a:extLst>
          </p:cNvPr>
          <p:cNvSpPr txBox="1"/>
          <p:nvPr/>
        </p:nvSpPr>
        <p:spPr>
          <a:xfrm>
            <a:off x="3292406" y="4597240"/>
            <a:ext cx="2559189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--time=2-00:00:00</a:t>
            </a:r>
          </a:p>
        </p:txBody>
      </p:sp>
    </p:spTree>
    <p:extLst>
      <p:ext uri="{BB962C8B-B14F-4D97-AF65-F5344CB8AC3E}">
        <p14:creationId xmlns:p14="http://schemas.microsoft.com/office/powerpoint/2010/main" val="2007807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Job: Distribution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EF790D-7844-4E05-B423-A2A92D069EE6}"/>
              </a:ext>
            </a:extLst>
          </p:cNvPr>
          <p:cNvGrpSpPr/>
          <p:nvPr/>
        </p:nvGrpSpPr>
        <p:grpSpPr>
          <a:xfrm>
            <a:off x="419821" y="3116085"/>
            <a:ext cx="8321195" cy="2012082"/>
            <a:chOff x="419821" y="2246072"/>
            <a:chExt cx="8321195" cy="20120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BFFF2EB-731F-4987-803B-71B9F4E38561}"/>
                </a:ext>
              </a:extLst>
            </p:cNvPr>
            <p:cNvGrpSpPr/>
            <p:nvPr/>
          </p:nvGrpSpPr>
          <p:grpSpPr>
            <a:xfrm>
              <a:off x="419821" y="2463511"/>
              <a:ext cx="8159200" cy="1794643"/>
              <a:chOff x="411480" y="2463116"/>
              <a:chExt cx="8159200" cy="179464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11480" y="2463116"/>
                <a:ext cx="1875569" cy="17946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506024" y="2463116"/>
                <a:ext cx="1875569" cy="17946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600567" y="2463116"/>
                <a:ext cx="1875569" cy="17946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695111" y="2463116"/>
                <a:ext cx="1875569" cy="17946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55" name="Rounded Rectangle 243">
              <a:extLst>
                <a:ext uri="{FF2B5EF4-FFF2-40B4-BE49-F238E27FC236}">
                  <a16:creationId xmlns:a16="http://schemas.microsoft.com/office/drawing/2014/main" id="{3693DE3A-4A44-4DAE-BAA0-11EEAD2A14B4}"/>
                </a:ext>
              </a:extLst>
            </p:cNvPr>
            <p:cNvSpPr/>
            <p:nvPr/>
          </p:nvSpPr>
          <p:spPr>
            <a:xfrm>
              <a:off x="1389460" y="3723857"/>
              <a:ext cx="784185" cy="44800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4" name="Rounded Rectangle 241">
              <a:extLst>
                <a:ext uri="{FF2B5EF4-FFF2-40B4-BE49-F238E27FC236}">
                  <a16:creationId xmlns:a16="http://schemas.microsoft.com/office/drawing/2014/main" id="{8F00C188-6340-44DB-9CF5-0FE83DD9EEDA}"/>
                </a:ext>
              </a:extLst>
            </p:cNvPr>
            <p:cNvSpPr/>
            <p:nvPr/>
          </p:nvSpPr>
          <p:spPr>
            <a:xfrm>
              <a:off x="937035" y="3251528"/>
              <a:ext cx="366463" cy="9203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5581459" y="2541292"/>
              <a:ext cx="784185" cy="44800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6785233" y="2556909"/>
              <a:ext cx="366463" cy="9203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3030274" y="2540916"/>
              <a:ext cx="366463" cy="9203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2587997" y="2542805"/>
              <a:ext cx="366463" cy="9203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496985" y="3251528"/>
              <a:ext cx="366463" cy="9203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503753" y="2549806"/>
              <a:ext cx="1687238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554290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685199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994356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1125265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1434422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1565331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1874487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2005396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554290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685199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994356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1125265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1434422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1565331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1874487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2005396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554290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685199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994356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1125265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1434422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1565331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1874487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2005396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54290" y="329537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685199" y="329537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994356" y="329537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1125265" y="329537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1434422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1565331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1874487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2005396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554290" y="353154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685199" y="353154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994356" y="353154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1125265" y="353154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1434422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1565331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1874487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2005396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54290" y="3767708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685199" y="3767708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994356" y="3767708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1125265" y="3767708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1434422" y="3767708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1565331" y="3767708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1874487" y="3767708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2005396" y="3767708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554290" y="400387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685199" y="400387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994356" y="400387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1125265" y="400387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1434422" y="400387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1565331" y="400387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1874487" y="400387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2005396" y="400387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2648833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2779742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3088899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3219808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3528965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3659874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3969030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4099939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2648833" y="282304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2779742" y="282304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3088899" y="282304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3219808" y="282304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3528965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3659874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3969030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4099939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2648833" y="305921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2779742" y="305921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3088899" y="305921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3219808" y="305921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3528965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3659874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3969030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099939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2648833" y="329537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2779742" y="329537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3088899" y="329537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3219808" y="329537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528965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659874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969030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4099939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2648833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2779742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088899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219808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528965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659874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69030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4099939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2648833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2779742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088899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Oval 106"/>
            <p:cNvSpPr/>
            <p:nvPr/>
          </p:nvSpPr>
          <p:spPr>
            <a:xfrm>
              <a:off x="3219808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3528965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3659874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Oval 109"/>
            <p:cNvSpPr/>
            <p:nvPr/>
          </p:nvSpPr>
          <p:spPr>
            <a:xfrm>
              <a:off x="3969030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4099939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2648833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779742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3088899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3219808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3528965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3659874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969030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099939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4743377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4874286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183443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314352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623509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54418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063574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194483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4743377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4874286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183443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5314352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23509" y="282304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754418" y="282304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063574" y="282304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94483" y="282304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743377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4874286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5183443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5314352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5623509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5754418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6063574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194483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4743377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874286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5183443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314352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5623509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5754418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063574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6194483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4743377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4874286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5183443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5314352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5623509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5754418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6063574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6194483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4743377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4874286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5183443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5314352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5623509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5754418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6063574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6194483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4743377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4874286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5183443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5314352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5623509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5754418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6063574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6194483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6837920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6968829" y="2586884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7277986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7408895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7718052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7848961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8158117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8289026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6837920" y="282304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6968829" y="282304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7277986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7408895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7718052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7848961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8158117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8289026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37920" y="305921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968829" y="305921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7277986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7408895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7718052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7848961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8158117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8289026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6837920" y="329537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6968829" y="3295379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7277986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7408895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7718052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7848961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8158117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8289026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6837920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6968829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7277986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7408895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7718052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7" name="Oval 216"/>
            <p:cNvSpPr/>
            <p:nvPr/>
          </p:nvSpPr>
          <p:spPr>
            <a:xfrm>
              <a:off x="7848961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8" name="Oval 217"/>
            <p:cNvSpPr/>
            <p:nvPr/>
          </p:nvSpPr>
          <p:spPr>
            <a:xfrm>
              <a:off x="8158117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9" name="Oval 218"/>
            <p:cNvSpPr/>
            <p:nvPr/>
          </p:nvSpPr>
          <p:spPr>
            <a:xfrm>
              <a:off x="8289026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0" name="Oval 219"/>
            <p:cNvSpPr/>
            <p:nvPr/>
          </p:nvSpPr>
          <p:spPr>
            <a:xfrm>
              <a:off x="6837920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1" name="Oval 220"/>
            <p:cNvSpPr/>
            <p:nvPr/>
          </p:nvSpPr>
          <p:spPr>
            <a:xfrm>
              <a:off x="6968829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2" name="Oval 221"/>
            <p:cNvSpPr/>
            <p:nvPr/>
          </p:nvSpPr>
          <p:spPr>
            <a:xfrm>
              <a:off x="7277986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3" name="Oval 222"/>
            <p:cNvSpPr/>
            <p:nvPr/>
          </p:nvSpPr>
          <p:spPr>
            <a:xfrm>
              <a:off x="7408895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4" name="Oval 223"/>
            <p:cNvSpPr/>
            <p:nvPr/>
          </p:nvSpPr>
          <p:spPr>
            <a:xfrm>
              <a:off x="7718052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5" name="Oval 224"/>
            <p:cNvSpPr/>
            <p:nvPr/>
          </p:nvSpPr>
          <p:spPr>
            <a:xfrm>
              <a:off x="7848961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6" name="Oval 225"/>
            <p:cNvSpPr/>
            <p:nvPr/>
          </p:nvSpPr>
          <p:spPr>
            <a:xfrm>
              <a:off x="8158117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7" name="Oval 226"/>
            <p:cNvSpPr/>
            <p:nvPr/>
          </p:nvSpPr>
          <p:spPr>
            <a:xfrm>
              <a:off x="8289026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8" name="Oval 227"/>
            <p:cNvSpPr/>
            <p:nvPr/>
          </p:nvSpPr>
          <p:spPr>
            <a:xfrm>
              <a:off x="6837920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9" name="Oval 228"/>
            <p:cNvSpPr/>
            <p:nvPr/>
          </p:nvSpPr>
          <p:spPr>
            <a:xfrm>
              <a:off x="6968829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0" name="Oval 229"/>
            <p:cNvSpPr/>
            <p:nvPr/>
          </p:nvSpPr>
          <p:spPr>
            <a:xfrm>
              <a:off x="7277986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1" name="Oval 230"/>
            <p:cNvSpPr/>
            <p:nvPr/>
          </p:nvSpPr>
          <p:spPr>
            <a:xfrm>
              <a:off x="7408895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2" name="Oval 231"/>
            <p:cNvSpPr/>
            <p:nvPr/>
          </p:nvSpPr>
          <p:spPr>
            <a:xfrm>
              <a:off x="7718052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3" name="Oval 232"/>
            <p:cNvSpPr/>
            <p:nvPr/>
          </p:nvSpPr>
          <p:spPr>
            <a:xfrm>
              <a:off x="7848961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4" name="Oval 233"/>
            <p:cNvSpPr/>
            <p:nvPr/>
          </p:nvSpPr>
          <p:spPr>
            <a:xfrm>
              <a:off x="8158117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5" name="Oval 234"/>
            <p:cNvSpPr/>
            <p:nvPr/>
          </p:nvSpPr>
          <p:spPr>
            <a:xfrm>
              <a:off x="8289026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1515793" y="2246072"/>
              <a:ext cx="957509" cy="25371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node1</a:t>
              </a: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3605031" y="2246072"/>
              <a:ext cx="957509" cy="25371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node2</a:t>
              </a: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5694270" y="2246072"/>
              <a:ext cx="957509" cy="25371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node3</a:t>
              </a:r>
            </a:p>
          </p:txBody>
        </p:sp>
        <p:sp>
          <p:nvSpPr>
            <p:cNvPr id="250" name="Parallelogram 249"/>
            <p:cNvSpPr/>
            <p:nvPr/>
          </p:nvSpPr>
          <p:spPr>
            <a:xfrm>
              <a:off x="7783507" y="2246072"/>
              <a:ext cx="957509" cy="25371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node4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8CC32D9E-D5FE-49B0-B851-10914824A087}"/>
              </a:ext>
            </a:extLst>
          </p:cNvPr>
          <p:cNvSpPr txBox="1"/>
          <p:nvPr/>
        </p:nvSpPr>
        <p:spPr>
          <a:xfrm>
            <a:off x="2796301" y="5870938"/>
            <a:ext cx="355139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ntasks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=8 --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cpus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-per-task=8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3F13EEA0-3941-404F-8A17-1F91D61D017E}"/>
              </a:ext>
            </a:extLst>
          </p:cNvPr>
          <p:cNvSpPr txBox="1"/>
          <p:nvPr/>
        </p:nvSpPr>
        <p:spPr>
          <a:xfrm>
            <a:off x="5103410" y="2084333"/>
            <a:ext cx="318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guarantee of task placement</a:t>
            </a:r>
          </a:p>
        </p:txBody>
      </p:sp>
    </p:spTree>
    <p:extLst>
      <p:ext uri="{BB962C8B-B14F-4D97-AF65-F5344CB8AC3E}">
        <p14:creationId xmlns:p14="http://schemas.microsoft.com/office/powerpoint/2010/main" val="2642364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Job: Distribution</a:t>
            </a:r>
          </a:p>
        </p:txBody>
      </p:sp>
      <p:grpSp>
        <p:nvGrpSpPr>
          <p:cNvPr id="252" name="Group 251"/>
          <p:cNvGrpSpPr/>
          <p:nvPr/>
        </p:nvGrpSpPr>
        <p:grpSpPr>
          <a:xfrm>
            <a:off x="411480" y="3133333"/>
            <a:ext cx="8329536" cy="2011687"/>
            <a:chOff x="914400" y="2553693"/>
            <a:chExt cx="7272733" cy="1756456"/>
          </a:xfrm>
        </p:grpSpPr>
        <p:grpSp>
          <p:nvGrpSpPr>
            <p:cNvPr id="246" name="Group 245"/>
            <p:cNvGrpSpPr/>
            <p:nvPr/>
          </p:nvGrpSpPr>
          <p:grpSpPr>
            <a:xfrm>
              <a:off x="914400" y="2743200"/>
              <a:ext cx="7124008" cy="1566949"/>
              <a:chOff x="914400" y="4846320"/>
              <a:chExt cx="7124008" cy="156694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14400" y="4846320"/>
                <a:ext cx="1637608" cy="15669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743200" y="4846320"/>
                <a:ext cx="1637608" cy="15669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572000" y="4846320"/>
                <a:ext cx="1637608" cy="15669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400800" y="4846320"/>
                <a:ext cx="1637608" cy="15669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45" name="Rounded Rectangle 244"/>
            <p:cNvSpPr/>
            <p:nvPr/>
          </p:nvSpPr>
          <p:spPr>
            <a:xfrm>
              <a:off x="7262889" y="3842943"/>
              <a:ext cx="684692" cy="3911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5428442" y="2811457"/>
              <a:ext cx="684692" cy="3911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4658731" y="3431582"/>
              <a:ext cx="684692" cy="3911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6479488" y="2825093"/>
              <a:ext cx="319968" cy="8035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3200937" y="2811129"/>
              <a:ext cx="319968" cy="8035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2814773" y="2812778"/>
              <a:ext cx="319968" cy="8035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989057" y="3431583"/>
              <a:ext cx="319968" cy="8035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994966" y="2818891"/>
              <a:ext cx="1473171" cy="1849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1039091" y="2851265"/>
              <a:ext cx="6867698" cy="1351510"/>
              <a:chOff x="1039091" y="2851265"/>
              <a:chExt cx="6867698" cy="135151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039091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153391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23324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37624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807557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921857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91789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06089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39091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153391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423324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37624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807557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21857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191789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306089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9091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53391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23324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537624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075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9218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917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3060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390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533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423324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537624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8075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9218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1917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3060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039091" y="3676071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153391" y="3676071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423324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537624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8075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9218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1917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060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39091" y="3882273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153391" y="3882273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4233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5376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807557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921857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191789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306089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039091" y="40884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53391" y="40884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4233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5376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807557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921857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191789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06089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867891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982191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252124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366424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636357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750657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020589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134889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67891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982191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252124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66424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636357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750657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20589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134889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867891" y="3263668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982191" y="3263668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252124" y="3263668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366424" y="3263668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6363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7506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0205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1348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8678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9821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252124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366424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6363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7506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0205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1348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867891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982191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252124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366424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6363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7506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0205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1348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867891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982191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2521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664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636357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750657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4020589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134889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867891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982191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2521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3664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636357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750657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4020589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4134889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696691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810991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080924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195224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465157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579457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849389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963689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4696691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810991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080924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195224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465157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5579457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5849389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963689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696691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810991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080924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195224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4651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5794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58493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9636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6966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8109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080924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5195224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54651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55794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58493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9636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4696691" y="3676071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810991" y="3676071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5080924" y="3676071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5195224" y="3676071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54651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794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8493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9636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696691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810991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50809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1952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465157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5579457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5849389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5963689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4696691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4810991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0809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51952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465157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579457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849389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963689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6525491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639791" y="285126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909724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7024024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7293957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7408257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7678189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7792489" y="285126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525491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6639791" y="3057467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909724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7024024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7293957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7408257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678189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792489" y="3057467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6525491" y="3263668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6639791" y="3263668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6909724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7024024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2939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408257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76781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7792489" y="3263668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65254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6639791" y="346987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6909724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7024024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72939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7408257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76781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7792489" y="3469870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6525491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6639791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6909724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7024024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72939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7408257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76781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7792489" y="3676071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6525491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6639791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69097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7024024" y="3882273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7293957" y="3882273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7408257" y="3882273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7678189" y="3882273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792489" y="3882273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525491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639791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69097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024024" y="4088475"/>
                <a:ext cx="1143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7293957" y="40884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7408257" y="40884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7678189" y="40884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7792489" y="40884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47" name="Parallelogram 246"/>
            <p:cNvSpPr/>
            <p:nvPr/>
          </p:nvSpPr>
          <p:spPr>
            <a:xfrm>
              <a:off x="1878604" y="2553693"/>
              <a:ext cx="836026" cy="22152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node1</a:t>
              </a: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3702772" y="2553693"/>
              <a:ext cx="836026" cy="22152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node2</a:t>
              </a: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5526940" y="2553693"/>
              <a:ext cx="836026" cy="22152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node3</a:t>
              </a:r>
            </a:p>
          </p:txBody>
        </p:sp>
        <p:sp>
          <p:nvSpPr>
            <p:cNvPr id="250" name="Parallelogram 249"/>
            <p:cNvSpPr/>
            <p:nvPr/>
          </p:nvSpPr>
          <p:spPr>
            <a:xfrm>
              <a:off x="7351107" y="2553693"/>
              <a:ext cx="836026" cy="22152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node4</a:t>
              </a:r>
            </a:p>
          </p:txBody>
        </p:sp>
      </p:grpSp>
      <p:sp>
        <p:nvSpPr>
          <p:cNvPr id="251" name="TextBox 250">
            <a:extLst>
              <a:ext uri="{FF2B5EF4-FFF2-40B4-BE49-F238E27FC236}">
                <a16:creationId xmlns:a16="http://schemas.microsoft.com/office/drawing/2014/main" id="{FA96B831-6D0D-4D0C-BCDD-E28A58840160}"/>
              </a:ext>
            </a:extLst>
          </p:cNvPr>
          <p:cNvSpPr txBox="1"/>
          <p:nvPr/>
        </p:nvSpPr>
        <p:spPr>
          <a:xfrm>
            <a:off x="1806205" y="5888186"/>
            <a:ext cx="5531591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ntasks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=8 --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cpus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-per-task=8 --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ntasks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-per-node=2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A1F9789C-2CE8-4C98-B7F3-139C2DE2AFEB}"/>
              </a:ext>
            </a:extLst>
          </p:cNvPr>
          <p:cNvSpPr txBox="1"/>
          <p:nvPr/>
        </p:nvSpPr>
        <p:spPr>
          <a:xfrm>
            <a:off x="4535334" y="2044643"/>
            <a:ext cx="404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“Egalitarian”, “even” or “flat” distribution</a:t>
            </a:r>
          </a:p>
        </p:txBody>
      </p:sp>
    </p:spTree>
    <p:extLst>
      <p:ext uri="{BB962C8B-B14F-4D97-AF65-F5344CB8AC3E}">
        <p14:creationId xmlns:p14="http://schemas.microsoft.com/office/powerpoint/2010/main" val="385144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0700-E8E3-44FF-A725-9274E04E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of RELION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2AF0E-E6E5-4D8B-86C6-BAFD7E00F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Purify macromolecules and freeze onto platform</a:t>
            </a:r>
          </a:p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Collect TEM images (2D projections)</a:t>
            </a:r>
          </a:p>
          <a:p>
            <a:r>
              <a:rPr lang="en-US" dirty="0"/>
              <a:t>Clean up images (defocus, tilt, motion, blur)</a:t>
            </a:r>
          </a:p>
          <a:p>
            <a:r>
              <a:rPr lang="en-US" dirty="0"/>
              <a:t>Isolate individual particle projection images</a:t>
            </a:r>
          </a:p>
          <a:p>
            <a:r>
              <a:rPr lang="en-US" dirty="0"/>
              <a:t>Classify particles</a:t>
            </a:r>
          </a:p>
          <a:p>
            <a:r>
              <a:rPr lang="en-US" dirty="0"/>
              <a:t>Predict original orientation, maximum likelihood</a:t>
            </a:r>
          </a:p>
          <a:p>
            <a:r>
              <a:rPr lang="en-US" dirty="0"/>
              <a:t>Refine prediction with “smooth” maps</a:t>
            </a:r>
          </a:p>
          <a:p>
            <a:r>
              <a:rPr lang="en-US" dirty="0"/>
              <a:t>Polish particles to improve signal-to-noise</a:t>
            </a:r>
          </a:p>
        </p:txBody>
      </p:sp>
    </p:spTree>
    <p:extLst>
      <p:ext uri="{BB962C8B-B14F-4D97-AF65-F5344CB8AC3E}">
        <p14:creationId xmlns:p14="http://schemas.microsoft.com/office/powerpoint/2010/main" val="632507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Job: Distribution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A96B831-6D0D-4D0C-BCDD-E28A58840160}"/>
              </a:ext>
            </a:extLst>
          </p:cNvPr>
          <p:cNvSpPr txBox="1"/>
          <p:nvPr/>
        </p:nvSpPr>
        <p:spPr>
          <a:xfrm>
            <a:off x="538714" y="3949104"/>
            <a:ext cx="5531591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sbatch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ntasks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=8 --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cpus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-per-task=8 --</a:t>
            </a:r>
            <a:r>
              <a:rPr lang="en-US" dirty="0" err="1">
                <a:solidFill>
                  <a:schemeClr val="bg1"/>
                </a:solidFill>
                <a:ea typeface="Lucida Console" charset="0"/>
                <a:cs typeface="Lucida Console" charset="0"/>
              </a:rPr>
              <a:t>ntasks</a:t>
            </a:r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-per-node=2</a:t>
            </a:r>
          </a:p>
          <a:p>
            <a:r>
              <a:rPr lang="en-US" dirty="0">
                <a:solidFill>
                  <a:schemeClr val="bg1"/>
                </a:solidFill>
                <a:ea typeface="Lucida Console" charset="0"/>
                <a:cs typeface="Lucida Console" charset="0"/>
              </a:rPr>
              <a:t> --distribution=arbitrary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A1F9789C-2CE8-4C98-B7F3-139C2DE2AFEB}"/>
              </a:ext>
            </a:extLst>
          </p:cNvPr>
          <p:cNvSpPr txBox="1"/>
          <p:nvPr/>
        </p:nvSpPr>
        <p:spPr>
          <a:xfrm>
            <a:off x="6387171" y="1012335"/>
            <a:ext cx="214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arbitrary distribution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66EF4E-DC70-4FB5-8C3F-49B0FD884581}"/>
              </a:ext>
            </a:extLst>
          </p:cNvPr>
          <p:cNvGrpSpPr/>
          <p:nvPr/>
        </p:nvGrpSpPr>
        <p:grpSpPr>
          <a:xfrm>
            <a:off x="538714" y="1639848"/>
            <a:ext cx="8329536" cy="2011687"/>
            <a:chOff x="469439" y="2109159"/>
            <a:chExt cx="8329536" cy="2011687"/>
          </a:xfrm>
        </p:grpSpPr>
        <p:sp>
          <p:nvSpPr>
            <p:cNvPr id="5" name="Rectangle 4"/>
            <p:cNvSpPr/>
            <p:nvPr/>
          </p:nvSpPr>
          <p:spPr>
            <a:xfrm>
              <a:off x="469439" y="2326203"/>
              <a:ext cx="1875569" cy="17946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563983" y="2326203"/>
              <a:ext cx="1875569" cy="17946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658526" y="2326203"/>
              <a:ext cx="1875569" cy="17946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753070" y="2326203"/>
              <a:ext cx="1875569" cy="17946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7740429" y="3585750"/>
              <a:ext cx="784185" cy="44800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5639418" y="2404379"/>
              <a:ext cx="784185" cy="44800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4757860" y="3114614"/>
              <a:ext cx="784185" cy="44800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6843192" y="2419996"/>
              <a:ext cx="366463" cy="9203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3088233" y="2404003"/>
              <a:ext cx="366463" cy="9203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2645956" y="2405892"/>
              <a:ext cx="366463" cy="9203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554944" y="3114615"/>
              <a:ext cx="366463" cy="9203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561712" y="2412893"/>
              <a:ext cx="1687238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612249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743158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1052315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1183224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1492381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1623290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1932446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2063355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612249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743158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1052315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1183224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1492381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1623290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1932446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2063355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612249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743158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1052315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1183224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1492381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1623290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1932446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2063355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612249" y="315846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743158" y="315846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1052315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1183224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1492381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1623290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1932446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2063355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612249" y="339463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743158" y="339463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1052315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1183224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1492381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1623290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1932446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2063355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612249" y="3630795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743158" y="3630795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1052315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1183224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1492381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1623290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1932446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2063355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612249" y="386696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743158" y="386696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1052315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1183224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1492381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1623290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1932446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2063355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2706792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2837701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3146858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3277767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3586924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3717833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4026989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4157898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2706792" y="268613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2837701" y="268613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3146858" y="268613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3277767" y="268613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3586924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3717833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026989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4157898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2706792" y="292230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2837701" y="292230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3146858" y="292230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3277767" y="292230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3586924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3717833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4026989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157898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2706792" y="315846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2837701" y="315846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3146858" y="315846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3277767" y="315846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586924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717833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4026989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4157898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2706792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2837701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146858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277767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586924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717833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4026989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4157898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2706792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2837701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46858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Oval 106"/>
            <p:cNvSpPr/>
            <p:nvPr/>
          </p:nvSpPr>
          <p:spPr>
            <a:xfrm>
              <a:off x="3277767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3586924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3717833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Oval 109"/>
            <p:cNvSpPr/>
            <p:nvPr/>
          </p:nvSpPr>
          <p:spPr>
            <a:xfrm>
              <a:off x="4026989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4157898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2706792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837701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3146858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3277767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3586924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3717833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4026989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157898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4801336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4932245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241402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372311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681468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12377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121533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252442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4801336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4932245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241402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5372311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1468" y="268613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812377" y="268613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121533" y="268613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252442" y="268613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801336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4932245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5241402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5372311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5681468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5812377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6121533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252442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4801336" y="315846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32245" y="315846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5241402" y="315846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372311" y="315846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5681468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5812377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121533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6252442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4801336" y="339463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4932245" y="339463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5241402" y="339463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5372311" y="339463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5681468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5812377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6121533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6252442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4801336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4932245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5241402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5372311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5681468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5812377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6121533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6252442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4801336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4932245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5241402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5372311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5681468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5812377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6121533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6252442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6895879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7026788" y="2449971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7335945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7466854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7776011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7906920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8216076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8346985" y="244997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6895879" y="268613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7026788" y="268613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7335945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7466854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7776011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7906920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8216076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8346985" y="268613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95879" y="292230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7026788" y="292230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7335945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7466854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7776011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7906920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8216076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8346985" y="292230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6895879" y="315846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7026788" y="3158466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7335945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7466854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7776011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7906920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8216076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8346985" y="315846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6895879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7026788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7335945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7466854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7776011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7" name="Oval 216"/>
            <p:cNvSpPr/>
            <p:nvPr/>
          </p:nvSpPr>
          <p:spPr>
            <a:xfrm>
              <a:off x="7906920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8" name="Oval 217"/>
            <p:cNvSpPr/>
            <p:nvPr/>
          </p:nvSpPr>
          <p:spPr>
            <a:xfrm>
              <a:off x="8216076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9" name="Oval 218"/>
            <p:cNvSpPr/>
            <p:nvPr/>
          </p:nvSpPr>
          <p:spPr>
            <a:xfrm>
              <a:off x="8346985" y="339463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0" name="Oval 219"/>
            <p:cNvSpPr/>
            <p:nvPr/>
          </p:nvSpPr>
          <p:spPr>
            <a:xfrm>
              <a:off x="6895879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1" name="Oval 220"/>
            <p:cNvSpPr/>
            <p:nvPr/>
          </p:nvSpPr>
          <p:spPr>
            <a:xfrm>
              <a:off x="7026788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2" name="Oval 221"/>
            <p:cNvSpPr/>
            <p:nvPr/>
          </p:nvSpPr>
          <p:spPr>
            <a:xfrm>
              <a:off x="7335945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3" name="Oval 222"/>
            <p:cNvSpPr/>
            <p:nvPr/>
          </p:nvSpPr>
          <p:spPr>
            <a:xfrm>
              <a:off x="7466854" y="3630795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4" name="Oval 223"/>
            <p:cNvSpPr/>
            <p:nvPr/>
          </p:nvSpPr>
          <p:spPr>
            <a:xfrm>
              <a:off x="7776011" y="3630795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5" name="Oval 224"/>
            <p:cNvSpPr/>
            <p:nvPr/>
          </p:nvSpPr>
          <p:spPr>
            <a:xfrm>
              <a:off x="7906920" y="3630795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6" name="Oval 225"/>
            <p:cNvSpPr/>
            <p:nvPr/>
          </p:nvSpPr>
          <p:spPr>
            <a:xfrm>
              <a:off x="8216076" y="3630795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7" name="Oval 226"/>
            <p:cNvSpPr/>
            <p:nvPr/>
          </p:nvSpPr>
          <p:spPr>
            <a:xfrm>
              <a:off x="8346985" y="3630795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8" name="Oval 227"/>
            <p:cNvSpPr/>
            <p:nvPr/>
          </p:nvSpPr>
          <p:spPr>
            <a:xfrm>
              <a:off x="6895879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9" name="Oval 228"/>
            <p:cNvSpPr/>
            <p:nvPr/>
          </p:nvSpPr>
          <p:spPr>
            <a:xfrm>
              <a:off x="7026788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0" name="Oval 229"/>
            <p:cNvSpPr/>
            <p:nvPr/>
          </p:nvSpPr>
          <p:spPr>
            <a:xfrm>
              <a:off x="7335945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1" name="Oval 230"/>
            <p:cNvSpPr/>
            <p:nvPr/>
          </p:nvSpPr>
          <p:spPr>
            <a:xfrm>
              <a:off x="7466854" y="3866960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2" name="Oval 231"/>
            <p:cNvSpPr/>
            <p:nvPr/>
          </p:nvSpPr>
          <p:spPr>
            <a:xfrm>
              <a:off x="7776011" y="386696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3" name="Oval 232"/>
            <p:cNvSpPr/>
            <p:nvPr/>
          </p:nvSpPr>
          <p:spPr>
            <a:xfrm>
              <a:off x="7906920" y="386696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4" name="Oval 233"/>
            <p:cNvSpPr/>
            <p:nvPr/>
          </p:nvSpPr>
          <p:spPr>
            <a:xfrm>
              <a:off x="8216076" y="386696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5" name="Oval 234"/>
            <p:cNvSpPr/>
            <p:nvPr/>
          </p:nvSpPr>
          <p:spPr>
            <a:xfrm>
              <a:off x="8346985" y="3866960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1573752" y="2109159"/>
              <a:ext cx="957509" cy="25371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node1</a:t>
              </a: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3662990" y="2109159"/>
              <a:ext cx="957509" cy="25371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node2</a:t>
              </a: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5752229" y="2109159"/>
              <a:ext cx="957509" cy="25371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node3</a:t>
              </a:r>
            </a:p>
          </p:txBody>
        </p:sp>
        <p:sp>
          <p:nvSpPr>
            <p:cNvPr id="250" name="Parallelogram 249"/>
            <p:cNvSpPr/>
            <p:nvPr/>
          </p:nvSpPr>
          <p:spPr>
            <a:xfrm>
              <a:off x="7841466" y="2109159"/>
              <a:ext cx="957509" cy="25371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node4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F07FB8-B317-4327-8D7F-B93D740D72DC}"/>
                </a:ext>
              </a:extLst>
            </p:cNvPr>
            <p:cNvGrpSpPr/>
            <p:nvPr/>
          </p:nvGrpSpPr>
          <p:grpSpPr>
            <a:xfrm>
              <a:off x="999992" y="3120624"/>
              <a:ext cx="366463" cy="920332"/>
              <a:chOff x="645941" y="5108109"/>
              <a:chExt cx="366463" cy="920332"/>
            </a:xfrm>
          </p:grpSpPr>
          <p:sp>
            <p:nvSpPr>
              <p:cNvPr id="254" name="Rounded Rectangle 240">
                <a:extLst>
                  <a:ext uri="{FF2B5EF4-FFF2-40B4-BE49-F238E27FC236}">
                    <a16:creationId xmlns:a16="http://schemas.microsoft.com/office/drawing/2014/main" id="{B34BDF42-5721-4889-AFB6-8AF9539DAE0F}"/>
                  </a:ext>
                </a:extLst>
              </p:cNvPr>
              <p:cNvSpPr/>
              <p:nvPr/>
            </p:nvSpPr>
            <p:spPr>
              <a:xfrm>
                <a:off x="645941" y="5108109"/>
                <a:ext cx="366463" cy="92033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DF701B-028F-4819-B543-AA600926A13F}"/>
                  </a:ext>
                </a:extLst>
              </p:cNvPr>
              <p:cNvSpPr/>
              <p:nvPr/>
            </p:nvSpPr>
            <p:spPr>
              <a:xfrm>
                <a:off x="707996" y="5145988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74A92F7C-A540-48CE-A719-7E33B79B3BE0}"/>
                  </a:ext>
                </a:extLst>
              </p:cNvPr>
              <p:cNvSpPr/>
              <p:nvPr/>
            </p:nvSpPr>
            <p:spPr>
              <a:xfrm>
                <a:off x="838905" y="5145988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14E978D1-C774-41DC-8155-6BD5B6FC0F40}"/>
                  </a:ext>
                </a:extLst>
              </p:cNvPr>
              <p:cNvSpPr/>
              <p:nvPr/>
            </p:nvSpPr>
            <p:spPr>
              <a:xfrm>
                <a:off x="707996" y="538215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6F4D77F8-FFC6-475C-A13C-F977683B5296}"/>
                  </a:ext>
                </a:extLst>
              </p:cNvPr>
              <p:cNvSpPr/>
              <p:nvPr/>
            </p:nvSpPr>
            <p:spPr>
              <a:xfrm>
                <a:off x="838905" y="538215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52E4497D-B14C-45A6-93F9-ACCB8EF32D3E}"/>
                  </a:ext>
                </a:extLst>
              </p:cNvPr>
              <p:cNvSpPr/>
              <p:nvPr/>
            </p:nvSpPr>
            <p:spPr>
              <a:xfrm>
                <a:off x="707996" y="561831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3DCC87D8-2BE5-4644-AAC8-FFA7682FE0B9}"/>
                  </a:ext>
                </a:extLst>
              </p:cNvPr>
              <p:cNvSpPr/>
              <p:nvPr/>
            </p:nvSpPr>
            <p:spPr>
              <a:xfrm>
                <a:off x="838905" y="5618317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8C6460C2-0986-4331-9C25-1033D0BADB21}"/>
                  </a:ext>
                </a:extLst>
              </p:cNvPr>
              <p:cNvSpPr/>
              <p:nvPr/>
            </p:nvSpPr>
            <p:spPr>
              <a:xfrm>
                <a:off x="707996" y="585448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25CDC77C-B146-4CD1-86EF-06DC4C93F650}"/>
                  </a:ext>
                </a:extLst>
              </p:cNvPr>
              <p:cNvSpPr/>
              <p:nvPr/>
            </p:nvSpPr>
            <p:spPr>
              <a:xfrm>
                <a:off x="838905" y="5854482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782DE535-B64E-4CC9-B86D-8DFEDEDB4714}"/>
              </a:ext>
            </a:extLst>
          </p:cNvPr>
          <p:cNvSpPr txBox="1"/>
          <p:nvPr/>
        </p:nvSpPr>
        <p:spPr>
          <a:xfrm>
            <a:off x="538714" y="5078479"/>
            <a:ext cx="33949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ea typeface="Lucida Console" charset="0"/>
                <a:cs typeface="Lucida Console" charset="0"/>
              </a:rPr>
              <a:t>export SLURM_HOSTFILE=</a:t>
            </a:r>
            <a:r>
              <a:rPr lang="en-US" i="1" dirty="0">
                <a:ea typeface="Lucida Console" charset="0"/>
                <a:cs typeface="Lucida Console" charset="0"/>
              </a:rPr>
              <a:t>file</a:t>
            </a:r>
          </a:p>
          <a:p>
            <a:r>
              <a:rPr lang="en-US" dirty="0">
                <a:ea typeface="Lucida Console" charset="0"/>
                <a:cs typeface="Lucida Console" charset="0"/>
              </a:rPr>
              <a:t>unset SLURM_NTASKS_PER_NODE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8E363F4A-8B51-4B51-86B7-CB476622458D}"/>
              </a:ext>
            </a:extLst>
          </p:cNvPr>
          <p:cNvSpPr txBox="1"/>
          <p:nvPr/>
        </p:nvSpPr>
        <p:spPr>
          <a:xfrm>
            <a:off x="7636730" y="3988635"/>
            <a:ext cx="809837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node1</a:t>
            </a:r>
          </a:p>
          <a:p>
            <a:r>
              <a:rPr lang="en-US" dirty="0"/>
              <a:t>node1</a:t>
            </a:r>
          </a:p>
          <a:p>
            <a:r>
              <a:rPr lang="en-US" dirty="0"/>
              <a:t>node1</a:t>
            </a:r>
          </a:p>
          <a:p>
            <a:r>
              <a:rPr lang="en-US" dirty="0"/>
              <a:t>node2</a:t>
            </a:r>
          </a:p>
          <a:p>
            <a:r>
              <a:rPr lang="en-US" dirty="0"/>
              <a:t>node2</a:t>
            </a:r>
          </a:p>
          <a:p>
            <a:r>
              <a:rPr lang="en-US" dirty="0"/>
              <a:t>node3</a:t>
            </a:r>
          </a:p>
          <a:p>
            <a:r>
              <a:rPr lang="en-US" dirty="0"/>
              <a:t>node3</a:t>
            </a:r>
          </a:p>
          <a:p>
            <a:r>
              <a:rPr lang="en-US" dirty="0"/>
              <a:t>node4</a:t>
            </a:r>
          </a:p>
          <a:p>
            <a:r>
              <a:rPr lang="en-US" dirty="0"/>
              <a:t>node4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CEA15F-BFB6-42E8-918D-8F7AA109CF0C}"/>
              </a:ext>
            </a:extLst>
          </p:cNvPr>
          <p:cNvSpPr txBox="1"/>
          <p:nvPr/>
        </p:nvSpPr>
        <p:spPr>
          <a:xfrm>
            <a:off x="6964647" y="400331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file:</a:t>
            </a:r>
          </a:p>
        </p:txBody>
      </p:sp>
    </p:spTree>
    <p:extLst>
      <p:ext uri="{BB962C8B-B14F-4D97-AF65-F5344CB8AC3E}">
        <p14:creationId xmlns:p14="http://schemas.microsoft.com/office/powerpoint/2010/main" val="462165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276E-8E87-4AB2-9F17-E2A88CA0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0E01-CED6-4723-BB1C-97DEF3C4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type (ethernet vs. </a:t>
            </a:r>
            <a:r>
              <a:rPr lang="en-US" dirty="0" err="1"/>
              <a:t>infiniband</a:t>
            </a:r>
            <a:r>
              <a:rPr lang="en-US" dirty="0"/>
              <a:t>)</a:t>
            </a:r>
          </a:p>
          <a:p>
            <a:r>
              <a:rPr lang="en-US" dirty="0"/>
              <a:t>Processor type (x2680, x2695, x2650)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45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3C7F-A4B0-4CFA-8AE7-AD633383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RELION Run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05FC6-C2BD-4FC8-AC68-262412982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63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9FA3-1353-4E10-91AF-CEE3FF80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four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1EA4A-B0D0-4ED6-8C90-69E2B8326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dirty="0" err="1"/>
              <a:t>no_parallel_disc_io</a:t>
            </a:r>
            <a:r>
              <a:rPr lang="en-US" dirty="0"/>
              <a:t> </a:t>
            </a:r>
          </a:p>
          <a:p>
            <a:r>
              <a:rPr lang="en-US" dirty="0"/>
              <a:t>--</a:t>
            </a:r>
            <a:r>
              <a:rPr lang="en-US" dirty="0" err="1"/>
              <a:t>preread_images</a:t>
            </a:r>
            <a:endParaRPr lang="en-US" dirty="0"/>
          </a:p>
          <a:p>
            <a:r>
              <a:rPr lang="en-US" dirty="0"/>
              <a:t>--</a:t>
            </a:r>
            <a:r>
              <a:rPr lang="en-US" dirty="0" err="1"/>
              <a:t>scratch_dir</a:t>
            </a:r>
            <a:r>
              <a:rPr lang="en-US" dirty="0"/>
              <a:t>=</a:t>
            </a:r>
            <a:r>
              <a:rPr lang="en-US" i="1" dirty="0"/>
              <a:t>directory path</a:t>
            </a:r>
          </a:p>
          <a:p>
            <a:r>
              <a:rPr lang="en-US" dirty="0"/>
              <a:t>--</a:t>
            </a:r>
            <a:r>
              <a:rPr lang="en-US" dirty="0" err="1"/>
              <a:t>dont_combine_weights_via_disc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25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8A2B-568F-44FE-8A78-BDD22D06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dirty="0" err="1"/>
              <a:t>no_parallel_disc_io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D583-F228-465F-997E-5A5935B96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Giving this option causes master process to do all the reading and writing</a:t>
            </a:r>
          </a:p>
          <a:p>
            <a:r>
              <a:rPr lang="en-US" dirty="0"/>
              <a:t>Don’t set this</a:t>
            </a:r>
          </a:p>
        </p:txBody>
      </p:sp>
    </p:spTree>
    <p:extLst>
      <p:ext uri="{BB962C8B-B14F-4D97-AF65-F5344CB8AC3E}">
        <p14:creationId xmlns:p14="http://schemas.microsoft.com/office/powerpoint/2010/main" val="142505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369B-D0A8-4AE4-A34D-25082AEC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dirty="0" err="1"/>
              <a:t>preread_images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E0D58-489D-47BD-9A44-03F71A491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Giving this option causes all MPI processes to read particle and image data into memory</a:t>
            </a:r>
          </a:p>
          <a:p>
            <a:r>
              <a:rPr lang="en-US" dirty="0"/>
              <a:t>Requires quite a bit of memory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About the same speed as local scratch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E8DE0-C37C-4E34-99CA-C7C03BC31345}"/>
              </a:ext>
            </a:extLst>
          </p:cNvPr>
          <p:cNvSpPr txBox="1"/>
          <p:nvPr/>
        </p:nvSpPr>
        <p:spPr>
          <a:xfrm>
            <a:off x="1380000" y="3515080"/>
            <a:ext cx="659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number of particles * </a:t>
            </a:r>
            <a:r>
              <a:rPr lang="en-US" i="1" dirty="0" err="1">
                <a:solidFill>
                  <a:srgbClr val="7030A0"/>
                </a:solidFill>
              </a:rPr>
              <a:t>box_size</a:t>
            </a:r>
            <a:r>
              <a:rPr lang="en-US" i="1" dirty="0">
                <a:solidFill>
                  <a:srgbClr val="7030A0"/>
                </a:solidFill>
              </a:rPr>
              <a:t> * </a:t>
            </a:r>
            <a:r>
              <a:rPr lang="en-US" i="1" dirty="0" err="1">
                <a:solidFill>
                  <a:srgbClr val="7030A0"/>
                </a:solidFill>
              </a:rPr>
              <a:t>box_size</a:t>
            </a:r>
            <a:r>
              <a:rPr lang="en-US" i="1" dirty="0">
                <a:solidFill>
                  <a:srgbClr val="7030A0"/>
                </a:solidFill>
              </a:rPr>
              <a:t> * 4 / (1024 * 1024 * 1024) </a:t>
            </a:r>
          </a:p>
        </p:txBody>
      </p:sp>
    </p:spTree>
    <p:extLst>
      <p:ext uri="{BB962C8B-B14F-4D97-AF65-F5344CB8AC3E}">
        <p14:creationId xmlns:p14="http://schemas.microsoft.com/office/powerpoint/2010/main" val="50591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320E-59BD-4AB9-80CD-E94D1C27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dirty="0" err="1"/>
              <a:t>scratch_dir</a:t>
            </a:r>
            <a:r>
              <a:rPr lang="en-US" dirty="0"/>
              <a:t>=</a:t>
            </a:r>
            <a:r>
              <a:rPr lang="en-US" i="1" dirty="0"/>
              <a:t>directory path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026F4-1272-4F9D-A545-E991F809B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Giving this option causes a single process per node to copy micrographs to local scratch directory</a:t>
            </a:r>
          </a:p>
          <a:p>
            <a:r>
              <a:rPr lang="en-US" dirty="0"/>
              <a:t>--</a:t>
            </a:r>
            <a:r>
              <a:rPr lang="en-US" dirty="0" err="1"/>
              <a:t>scratch_dir</a:t>
            </a:r>
            <a:r>
              <a:rPr lang="en-US" dirty="0"/>
              <a:t>=/</a:t>
            </a:r>
            <a:r>
              <a:rPr lang="en-US" dirty="0" err="1"/>
              <a:t>lscratch</a:t>
            </a:r>
            <a:r>
              <a:rPr lang="en-US" dirty="0"/>
              <a:t>/$SLURM_JOB_ID</a:t>
            </a:r>
          </a:p>
          <a:p>
            <a:r>
              <a:rPr lang="en-US" dirty="0"/>
              <a:t>Usually takes less time than --</a:t>
            </a:r>
            <a:r>
              <a:rPr lang="en-US" dirty="0" err="1"/>
              <a:t>preread_images</a:t>
            </a:r>
            <a:r>
              <a:rPr lang="en-US" dirty="0"/>
              <a:t> to get started</a:t>
            </a:r>
          </a:p>
          <a:p>
            <a:r>
              <a:rPr lang="en-US" dirty="0"/>
              <a:t>In general total runtime is about the same</a:t>
            </a:r>
          </a:p>
        </p:txBody>
      </p:sp>
    </p:spTree>
    <p:extLst>
      <p:ext uri="{BB962C8B-B14F-4D97-AF65-F5344CB8AC3E}">
        <p14:creationId xmlns:p14="http://schemas.microsoft.com/office/powerpoint/2010/main" val="1330922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3D6C-214C-412A-BDF7-77DEDCA4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dirty="0" err="1"/>
              <a:t>dont_combine_weights_via_disc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6879-A591-4003-B235-D51E0A971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this option is NOT given, then after each iteration temporary files will be written to the work directory</a:t>
            </a:r>
          </a:p>
          <a:p>
            <a:r>
              <a:rPr lang="en-US" dirty="0"/>
              <a:t>Total waste of time and I/O, unless you are debugging the program</a:t>
            </a:r>
          </a:p>
          <a:p>
            <a:r>
              <a:rPr lang="en-US" dirty="0"/>
              <a:t>Always give this option</a:t>
            </a:r>
          </a:p>
        </p:txBody>
      </p:sp>
    </p:spTree>
    <p:extLst>
      <p:ext uri="{BB962C8B-B14F-4D97-AF65-F5344CB8AC3E}">
        <p14:creationId xmlns:p14="http://schemas.microsoft.com/office/powerpoint/2010/main" val="1545125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1365-4146-43CA-A3E4-646D2A7F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RELION Job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86785-1459-4C36-9AC9-6C315503D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65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0901-F69D-4E7C-9895-59423183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5 Job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267B-2901-4B6E-BEFF-B161C3646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Non-MPI, single-threaded, CPU-only</a:t>
            </a:r>
          </a:p>
          <a:p>
            <a:r>
              <a:rPr lang="en-US" dirty="0"/>
              <a:t>Flat MPI, single-threaded, CPU-only</a:t>
            </a:r>
          </a:p>
          <a:p>
            <a:r>
              <a:rPr lang="en-US" dirty="0"/>
              <a:t>Flat MPI, single-threaded, CPU + GPU (MotionCor2)</a:t>
            </a:r>
          </a:p>
          <a:p>
            <a:r>
              <a:rPr lang="en-US" dirty="0"/>
              <a:t>Master-slave MPI, multi-threaded, CPU-only</a:t>
            </a:r>
          </a:p>
          <a:p>
            <a:r>
              <a:rPr lang="en-US" dirty="0"/>
              <a:t>Master-slave MPI, multi-threaded, CPU + GPU</a:t>
            </a:r>
          </a:p>
        </p:txBody>
      </p:sp>
    </p:spTree>
    <p:extLst>
      <p:ext uri="{BB962C8B-B14F-4D97-AF65-F5344CB8AC3E}">
        <p14:creationId xmlns:p14="http://schemas.microsoft.com/office/powerpoint/2010/main" val="405440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A9AE-676B-4C5A-B838-1ECD4900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of RELION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BFBE0F-0B22-4109-A30A-F5205C432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262" y="1566401"/>
            <a:ext cx="6064343" cy="42839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56DF8C-F083-4B9D-AE04-17209E85B03E}"/>
              </a:ext>
            </a:extLst>
          </p:cNvPr>
          <p:cNvSpPr txBox="1"/>
          <p:nvPr/>
        </p:nvSpPr>
        <p:spPr>
          <a:xfrm>
            <a:off x="628650" y="6155522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Scheres</a:t>
            </a:r>
            <a:r>
              <a:rPr lang="en-US" dirty="0"/>
              <a:t>, S.H.W. </a:t>
            </a:r>
            <a:r>
              <a:rPr lang="en-US" i="1" dirty="0"/>
              <a:t>Meth. </a:t>
            </a:r>
            <a:r>
              <a:rPr lang="en-US" i="1" dirty="0" err="1"/>
              <a:t>Enzy</a:t>
            </a:r>
            <a:r>
              <a:rPr lang="en-US" i="1" dirty="0"/>
              <a:t>. 579</a:t>
            </a:r>
            <a:r>
              <a:rPr lang="en-US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683772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D322-8BD6-41F9-8B51-311CAFA3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Single-threaded, no worries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412AB5-05DA-49F1-95A4-CD2ED59363E3}"/>
              </a:ext>
            </a:extLst>
          </p:cNvPr>
          <p:cNvSpPr txBox="1"/>
          <p:nvPr/>
        </p:nvSpPr>
        <p:spPr>
          <a:xfrm>
            <a:off x="256848" y="2300389"/>
            <a:ext cx="8630304" cy="18697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#!/bin/bash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--partition=norm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--mem-per-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cpu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=8g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--error=Sort/job012/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run.err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--output=Sort/job012/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run.out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--time=60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module load RELION</a:t>
            </a:r>
          </a:p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relion_particle_sort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./Extract/job011/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particles.star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--ref ./Select/job007/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class_averages.star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\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--o Sort/job012/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particles_sort.star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ctf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62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RELION Parallelization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done with MPI</a:t>
            </a:r>
          </a:p>
          <a:p>
            <a:r>
              <a:rPr lang="en-US" dirty="0"/>
              <a:t>A few types use flat, single-threaded MPI (CTFFIND, particle sorting, MotionCor2)</a:t>
            </a:r>
          </a:p>
          <a:p>
            <a:r>
              <a:rPr lang="en-US" dirty="0"/>
              <a:t>The rest use both MPI and </a:t>
            </a:r>
            <a:r>
              <a:rPr lang="en-US" dirty="0" err="1"/>
              <a:t>pthreads</a:t>
            </a:r>
            <a:r>
              <a:rPr lang="en-US" dirty="0"/>
              <a:t> (hybrid-parallel)</a:t>
            </a:r>
          </a:p>
          <a:p>
            <a:r>
              <a:rPr lang="en-US" dirty="0"/>
              <a:t>Master-Slave method for hybrid-parallel</a:t>
            </a:r>
          </a:p>
          <a:p>
            <a:r>
              <a:rPr lang="en-US" dirty="0"/>
              <a:t>Master = MPI rank 0, all others are slaves</a:t>
            </a:r>
          </a:p>
        </p:txBody>
      </p:sp>
    </p:spTree>
    <p:extLst>
      <p:ext uri="{BB962C8B-B14F-4D97-AF65-F5344CB8AC3E}">
        <p14:creationId xmlns:p14="http://schemas.microsoft.com/office/powerpoint/2010/main" val="1573671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11E2-0AFF-4C4B-9A7F-A7B4C989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MPI, CPU-only: CTFFIND4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2CA9D-115A-44A3-8E28-C668C945E200}"/>
              </a:ext>
            </a:extLst>
          </p:cNvPr>
          <p:cNvSpPr txBox="1"/>
          <p:nvPr/>
        </p:nvSpPr>
        <p:spPr>
          <a:xfrm>
            <a:off x="256848" y="2300389"/>
            <a:ext cx="8630304" cy="28392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#!/bin/bash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=64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--partition=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multinode</a:t>
            </a:r>
            <a:endParaRPr lang="en-US" sz="1050" dirty="0">
              <a:highlight>
                <a:srgbClr val="FFFF00"/>
              </a:highlight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cpus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-per-task=1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--error=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CtfFind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/job003/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run.err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--output=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CtfFind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/job003/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run.out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--time=</a:t>
            </a:r>
            <a:r>
              <a:rPr lang="en-US" sz="1050" dirty="0">
                <a:solidFill>
                  <a:schemeClr val="bg1"/>
                </a:solidFill>
                <a:highlight>
                  <a:srgbClr val="808000"/>
                </a:highlight>
                <a:latin typeface="Lucida Console" charset="0"/>
                <a:ea typeface="Lucida Console" charset="0"/>
                <a:cs typeface="Lucida Console" charset="0"/>
              </a:rPr>
              <a:t>240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--mem-per-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cpu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=8g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module load RELION</a:t>
            </a:r>
          </a:p>
          <a:p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srun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 --mem-per-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cpu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=8g 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mpi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=pmi2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relion_run_ctffind</a:t>
            </a:r>
            <a:r>
              <a:rPr lang="en-US" sz="1050" dirty="0" err="1">
                <a:solidFill>
                  <a:schemeClr val="bg1"/>
                </a:solidFill>
                <a:highlight>
                  <a:srgbClr val="808000"/>
                </a:highlight>
                <a:latin typeface="Lucida Console" charset="0"/>
                <a:ea typeface="Lucida Console" charset="0"/>
                <a:cs typeface="Lucida Console" charset="0"/>
              </a:rPr>
              <a:t>_mpi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\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MotionCorr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/job002/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corrected_micrographs.star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--o 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CtfFind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/job003/ \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--CS 2 --HT 300 --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AmpCnst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0.1 --XMAG 10000 --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DStep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3.54 --Box 512 --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ResMin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30 --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ResMax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7.1 \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dFMin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5000 --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dFMax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50000 --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FStep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500 --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dAst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100 --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use_noDW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\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ctffind_exe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$RELION_CTFFIND_EXECUTABLE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ctfWin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-1 --is_ctffind4 --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only_do_unfinished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47F86-57D9-413E-95B8-7490CA262AA4}"/>
              </a:ext>
            </a:extLst>
          </p:cNvPr>
          <p:cNvSpPr txBox="1"/>
          <p:nvPr/>
        </p:nvSpPr>
        <p:spPr>
          <a:xfrm>
            <a:off x="442243" y="5712059"/>
            <a:ext cx="813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Flat, unfixed distribution of 64 tasks with 1 CPU per task, unknown number of nodes,</a:t>
            </a:r>
          </a:p>
          <a:p>
            <a:r>
              <a:rPr lang="en-US" dirty="0"/>
              <a:t>memory allocated per CPU</a:t>
            </a:r>
          </a:p>
        </p:txBody>
      </p:sp>
    </p:spTree>
    <p:extLst>
      <p:ext uri="{BB962C8B-B14F-4D97-AF65-F5344CB8AC3E}">
        <p14:creationId xmlns:p14="http://schemas.microsoft.com/office/powerpoint/2010/main" val="3093669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4991-AEE4-476B-9583-887E51D5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MPI, CPU-only</a:t>
            </a:r>
          </a:p>
        </p:txBody>
      </p: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41AF34E1-F974-4E96-89CB-F303C1CA4738}"/>
              </a:ext>
            </a:extLst>
          </p:cNvPr>
          <p:cNvGrpSpPr/>
          <p:nvPr/>
        </p:nvGrpSpPr>
        <p:grpSpPr>
          <a:xfrm>
            <a:off x="2325077" y="2327983"/>
            <a:ext cx="4151060" cy="2011687"/>
            <a:chOff x="411480" y="2246072"/>
            <a:chExt cx="4151060" cy="2011687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15C23FCE-94CD-4C6D-A9CB-B3A14C9E10AB}"/>
                </a:ext>
              </a:extLst>
            </p:cNvPr>
            <p:cNvGrpSpPr/>
            <p:nvPr/>
          </p:nvGrpSpPr>
          <p:grpSpPr>
            <a:xfrm>
              <a:off x="411480" y="2246072"/>
              <a:ext cx="4151060" cy="2011687"/>
              <a:chOff x="411480" y="2246072"/>
              <a:chExt cx="4151060" cy="2011687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346834B9-0D86-40EC-9519-8D3A09154038}"/>
                  </a:ext>
                </a:extLst>
              </p:cNvPr>
              <p:cNvSpPr/>
              <p:nvPr/>
            </p:nvSpPr>
            <p:spPr>
              <a:xfrm>
                <a:off x="411480" y="2463116"/>
                <a:ext cx="1875569" cy="17946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012DDD55-7F45-4380-909B-858EC26F1950}"/>
                  </a:ext>
                </a:extLst>
              </p:cNvPr>
              <p:cNvSpPr/>
              <p:nvPr/>
            </p:nvSpPr>
            <p:spPr>
              <a:xfrm>
                <a:off x="2506024" y="2463116"/>
                <a:ext cx="1875569" cy="17946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935D593-7530-42FE-ADDA-0AF80DECEFE2}"/>
                  </a:ext>
                </a:extLst>
              </p:cNvPr>
              <p:cNvSpPr/>
              <p:nvPr/>
            </p:nvSpPr>
            <p:spPr>
              <a:xfrm>
                <a:off x="554290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20EBB86-D724-4C2D-BD84-0A9831CF1CAB}"/>
                  </a:ext>
                </a:extLst>
              </p:cNvPr>
              <p:cNvSpPr/>
              <p:nvPr/>
            </p:nvSpPr>
            <p:spPr>
              <a:xfrm>
                <a:off x="685199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3828A8E-FFD4-43CA-BABB-8ACD4CC2CA91}"/>
                  </a:ext>
                </a:extLst>
              </p:cNvPr>
              <p:cNvSpPr/>
              <p:nvPr/>
            </p:nvSpPr>
            <p:spPr>
              <a:xfrm>
                <a:off x="994356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2DBE84F-88E0-409D-BCF4-808C84319DFD}"/>
                  </a:ext>
                </a:extLst>
              </p:cNvPr>
              <p:cNvSpPr/>
              <p:nvPr/>
            </p:nvSpPr>
            <p:spPr>
              <a:xfrm>
                <a:off x="1125265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FFB1B5F-4D64-4EDB-B26B-731DAB7BEBE3}"/>
                  </a:ext>
                </a:extLst>
              </p:cNvPr>
              <p:cNvSpPr/>
              <p:nvPr/>
            </p:nvSpPr>
            <p:spPr>
              <a:xfrm>
                <a:off x="1434422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1BEF499-7E22-4910-9B0E-FB112790D450}"/>
                  </a:ext>
                </a:extLst>
              </p:cNvPr>
              <p:cNvSpPr/>
              <p:nvPr/>
            </p:nvSpPr>
            <p:spPr>
              <a:xfrm>
                <a:off x="1565331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E993AFF-177C-433E-813A-C24B76524FD6}"/>
                  </a:ext>
                </a:extLst>
              </p:cNvPr>
              <p:cNvSpPr/>
              <p:nvPr/>
            </p:nvSpPr>
            <p:spPr>
              <a:xfrm>
                <a:off x="1874487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3109F99-A64F-452D-AB96-B3493031CE71}"/>
                  </a:ext>
                </a:extLst>
              </p:cNvPr>
              <p:cNvSpPr/>
              <p:nvPr/>
            </p:nvSpPr>
            <p:spPr>
              <a:xfrm>
                <a:off x="2005396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6944DCB-2A17-4523-93BF-209C39EB49A1}"/>
                  </a:ext>
                </a:extLst>
              </p:cNvPr>
              <p:cNvSpPr/>
              <p:nvPr/>
            </p:nvSpPr>
            <p:spPr>
              <a:xfrm>
                <a:off x="554290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206C11D-1BD8-4C32-BC82-BBDC78215920}"/>
                  </a:ext>
                </a:extLst>
              </p:cNvPr>
              <p:cNvSpPr/>
              <p:nvPr/>
            </p:nvSpPr>
            <p:spPr>
              <a:xfrm>
                <a:off x="685199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B21FD10-49F0-4484-80C6-378F23F42EFF}"/>
                  </a:ext>
                </a:extLst>
              </p:cNvPr>
              <p:cNvSpPr/>
              <p:nvPr/>
            </p:nvSpPr>
            <p:spPr>
              <a:xfrm>
                <a:off x="994356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0C9DD8-6E53-426E-A03A-D028CC740323}"/>
                  </a:ext>
                </a:extLst>
              </p:cNvPr>
              <p:cNvSpPr/>
              <p:nvPr/>
            </p:nvSpPr>
            <p:spPr>
              <a:xfrm>
                <a:off x="1125265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2D70126-F20B-45A3-9248-8EBC78DA34F6}"/>
                  </a:ext>
                </a:extLst>
              </p:cNvPr>
              <p:cNvSpPr/>
              <p:nvPr/>
            </p:nvSpPr>
            <p:spPr>
              <a:xfrm>
                <a:off x="1434422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44F87EC-597D-4465-A2FD-4E18AFA13627}"/>
                  </a:ext>
                </a:extLst>
              </p:cNvPr>
              <p:cNvSpPr/>
              <p:nvPr/>
            </p:nvSpPr>
            <p:spPr>
              <a:xfrm>
                <a:off x="1565331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9CA7C7C-F842-4086-AA1E-D1515571752A}"/>
                  </a:ext>
                </a:extLst>
              </p:cNvPr>
              <p:cNvSpPr/>
              <p:nvPr/>
            </p:nvSpPr>
            <p:spPr>
              <a:xfrm>
                <a:off x="1874487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BDD4C1E-1FF7-4E33-8957-585B47E05E1D}"/>
                  </a:ext>
                </a:extLst>
              </p:cNvPr>
              <p:cNvSpPr/>
              <p:nvPr/>
            </p:nvSpPr>
            <p:spPr>
              <a:xfrm>
                <a:off x="2005396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4328A6C-D6C8-4386-A734-AB4468FB9B52}"/>
                  </a:ext>
                </a:extLst>
              </p:cNvPr>
              <p:cNvSpPr/>
              <p:nvPr/>
            </p:nvSpPr>
            <p:spPr>
              <a:xfrm>
                <a:off x="994356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9874E15-C9DF-4AD5-9CC5-7D6B0CAC8076}"/>
                  </a:ext>
                </a:extLst>
              </p:cNvPr>
              <p:cNvSpPr/>
              <p:nvPr/>
            </p:nvSpPr>
            <p:spPr>
              <a:xfrm>
                <a:off x="1125265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077B920-51EE-4CDD-BA92-9C440AE99C22}"/>
                  </a:ext>
                </a:extLst>
              </p:cNvPr>
              <p:cNvSpPr/>
              <p:nvPr/>
            </p:nvSpPr>
            <p:spPr>
              <a:xfrm>
                <a:off x="1434422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5A0C9C4-6B89-4A4A-9DEF-8D5E6E0C0DF7}"/>
                  </a:ext>
                </a:extLst>
              </p:cNvPr>
              <p:cNvSpPr/>
              <p:nvPr/>
            </p:nvSpPr>
            <p:spPr>
              <a:xfrm>
                <a:off x="1565331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85B1760-A7D6-46FC-8A1B-FF5B793FCDA9}"/>
                  </a:ext>
                </a:extLst>
              </p:cNvPr>
              <p:cNvSpPr/>
              <p:nvPr/>
            </p:nvSpPr>
            <p:spPr>
              <a:xfrm>
                <a:off x="1874487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B74DF55-21D8-4CD6-AF23-36AC836D2F6E}"/>
                  </a:ext>
                </a:extLst>
              </p:cNvPr>
              <p:cNvSpPr/>
              <p:nvPr/>
            </p:nvSpPr>
            <p:spPr>
              <a:xfrm>
                <a:off x="2005396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42FCBAD-2EC0-483F-A392-C22E581CA589}"/>
                  </a:ext>
                </a:extLst>
              </p:cNvPr>
              <p:cNvSpPr/>
              <p:nvPr/>
            </p:nvSpPr>
            <p:spPr>
              <a:xfrm>
                <a:off x="994356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7787647-DCEE-4589-9E7F-B568F01E9E01}"/>
                  </a:ext>
                </a:extLst>
              </p:cNvPr>
              <p:cNvSpPr/>
              <p:nvPr/>
            </p:nvSpPr>
            <p:spPr>
              <a:xfrm>
                <a:off x="1125265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B6358B8-5090-4A4B-AB41-0B9BB9865F4E}"/>
                  </a:ext>
                </a:extLst>
              </p:cNvPr>
              <p:cNvSpPr/>
              <p:nvPr/>
            </p:nvSpPr>
            <p:spPr>
              <a:xfrm>
                <a:off x="1434422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651AEF8-90AD-42DF-98EF-4A2D7C48C3A4}"/>
                  </a:ext>
                </a:extLst>
              </p:cNvPr>
              <p:cNvSpPr/>
              <p:nvPr/>
            </p:nvSpPr>
            <p:spPr>
              <a:xfrm>
                <a:off x="1565331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9292CD5-7C6E-4C54-A19A-0BDE266292CB}"/>
                  </a:ext>
                </a:extLst>
              </p:cNvPr>
              <p:cNvSpPr/>
              <p:nvPr/>
            </p:nvSpPr>
            <p:spPr>
              <a:xfrm>
                <a:off x="1874487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6AC93E3-D7E9-4F53-A4EB-ABA3BD74B715}"/>
                  </a:ext>
                </a:extLst>
              </p:cNvPr>
              <p:cNvSpPr/>
              <p:nvPr/>
            </p:nvSpPr>
            <p:spPr>
              <a:xfrm>
                <a:off x="2005396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840DD8-CFB1-4BF2-B143-B0D4CF5A63DB}"/>
                  </a:ext>
                </a:extLst>
              </p:cNvPr>
              <p:cNvSpPr/>
              <p:nvPr/>
            </p:nvSpPr>
            <p:spPr>
              <a:xfrm>
                <a:off x="994356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EF4C0F7-A4D9-4827-89E8-3039AEEEFFFB}"/>
                  </a:ext>
                </a:extLst>
              </p:cNvPr>
              <p:cNvSpPr/>
              <p:nvPr/>
            </p:nvSpPr>
            <p:spPr>
              <a:xfrm>
                <a:off x="1125265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50757B7-3486-4FFC-AE67-241674C4F28F}"/>
                  </a:ext>
                </a:extLst>
              </p:cNvPr>
              <p:cNvSpPr/>
              <p:nvPr/>
            </p:nvSpPr>
            <p:spPr>
              <a:xfrm>
                <a:off x="1434422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958CA0F-D679-429D-AC06-7B375D8F8BD3}"/>
                  </a:ext>
                </a:extLst>
              </p:cNvPr>
              <p:cNvSpPr/>
              <p:nvPr/>
            </p:nvSpPr>
            <p:spPr>
              <a:xfrm>
                <a:off x="1565331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ABFB396-6BA0-42B0-B0C3-73FE0F6868DA}"/>
                  </a:ext>
                </a:extLst>
              </p:cNvPr>
              <p:cNvSpPr/>
              <p:nvPr/>
            </p:nvSpPr>
            <p:spPr>
              <a:xfrm>
                <a:off x="1874487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40341F3-4E64-4941-914D-100EB10B50C6}"/>
                  </a:ext>
                </a:extLst>
              </p:cNvPr>
              <p:cNvSpPr/>
              <p:nvPr/>
            </p:nvSpPr>
            <p:spPr>
              <a:xfrm>
                <a:off x="2005396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A8368BA-F6EA-4DC7-96E8-15086DDCAFF6}"/>
                  </a:ext>
                </a:extLst>
              </p:cNvPr>
              <p:cNvSpPr/>
              <p:nvPr/>
            </p:nvSpPr>
            <p:spPr>
              <a:xfrm>
                <a:off x="994356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2001E77-203D-4414-A5C1-E02B7C385126}"/>
                  </a:ext>
                </a:extLst>
              </p:cNvPr>
              <p:cNvSpPr/>
              <p:nvPr/>
            </p:nvSpPr>
            <p:spPr>
              <a:xfrm>
                <a:off x="1125265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6805383-9B3D-44D1-99DE-E5CD8D3ED14B}"/>
                  </a:ext>
                </a:extLst>
              </p:cNvPr>
              <p:cNvSpPr/>
              <p:nvPr/>
            </p:nvSpPr>
            <p:spPr>
              <a:xfrm>
                <a:off x="1434422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89EF770-914A-46F5-997B-EE912DE3EE90}"/>
                  </a:ext>
                </a:extLst>
              </p:cNvPr>
              <p:cNvSpPr/>
              <p:nvPr/>
            </p:nvSpPr>
            <p:spPr>
              <a:xfrm>
                <a:off x="1565331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24112EE-C9E9-4C0C-BE3C-3AF83D099F40}"/>
                  </a:ext>
                </a:extLst>
              </p:cNvPr>
              <p:cNvSpPr/>
              <p:nvPr/>
            </p:nvSpPr>
            <p:spPr>
              <a:xfrm>
                <a:off x="1874487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D8D7EFC-F7DF-4DBE-9402-731E056D4E0C}"/>
                  </a:ext>
                </a:extLst>
              </p:cNvPr>
              <p:cNvSpPr/>
              <p:nvPr/>
            </p:nvSpPr>
            <p:spPr>
              <a:xfrm>
                <a:off x="2005396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1B01BDF-15F5-4393-8C5F-B316B499C794}"/>
                  </a:ext>
                </a:extLst>
              </p:cNvPr>
              <p:cNvSpPr/>
              <p:nvPr/>
            </p:nvSpPr>
            <p:spPr>
              <a:xfrm>
                <a:off x="3528965" y="258688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AFF7B85-4ECA-4043-940A-1B104B36B979}"/>
                  </a:ext>
                </a:extLst>
              </p:cNvPr>
              <p:cNvSpPr/>
              <p:nvPr/>
            </p:nvSpPr>
            <p:spPr>
              <a:xfrm>
                <a:off x="3659874" y="258688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F46B9BC-D6B3-4995-A172-C486BB2F0D3E}"/>
                  </a:ext>
                </a:extLst>
              </p:cNvPr>
              <p:cNvSpPr/>
              <p:nvPr/>
            </p:nvSpPr>
            <p:spPr>
              <a:xfrm>
                <a:off x="3969030" y="258688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0D8E206-3060-4CC7-BF4B-1296F45A2530}"/>
                  </a:ext>
                </a:extLst>
              </p:cNvPr>
              <p:cNvSpPr/>
              <p:nvPr/>
            </p:nvSpPr>
            <p:spPr>
              <a:xfrm>
                <a:off x="4099939" y="258688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28CCBEF-6BC8-439C-A5EB-915BD42863F0}"/>
                  </a:ext>
                </a:extLst>
              </p:cNvPr>
              <p:cNvSpPr/>
              <p:nvPr/>
            </p:nvSpPr>
            <p:spPr>
              <a:xfrm>
                <a:off x="3528965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50CF2F0-DFDD-4031-85D1-13FCD6A433A0}"/>
                  </a:ext>
                </a:extLst>
              </p:cNvPr>
              <p:cNvSpPr/>
              <p:nvPr/>
            </p:nvSpPr>
            <p:spPr>
              <a:xfrm>
                <a:off x="3659874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B4A54E08-A61F-4E8D-8693-DC0E4CC97EFF}"/>
                  </a:ext>
                </a:extLst>
              </p:cNvPr>
              <p:cNvSpPr/>
              <p:nvPr/>
            </p:nvSpPr>
            <p:spPr>
              <a:xfrm>
                <a:off x="3969030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3C07631-697F-413E-8369-D4BDD9317C4B}"/>
                  </a:ext>
                </a:extLst>
              </p:cNvPr>
              <p:cNvSpPr/>
              <p:nvPr/>
            </p:nvSpPr>
            <p:spPr>
              <a:xfrm>
                <a:off x="4099939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A3DB1FEB-F551-4E09-ADBE-291D96C237FF}"/>
                  </a:ext>
                </a:extLst>
              </p:cNvPr>
              <p:cNvSpPr/>
              <p:nvPr/>
            </p:nvSpPr>
            <p:spPr>
              <a:xfrm>
                <a:off x="3528965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7C0AA9BE-3864-4C17-8375-9DF5B2D054F0}"/>
                  </a:ext>
                </a:extLst>
              </p:cNvPr>
              <p:cNvSpPr/>
              <p:nvPr/>
            </p:nvSpPr>
            <p:spPr>
              <a:xfrm>
                <a:off x="3659874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03AE8A0-6E89-41AD-9900-C0573DBFC046}"/>
                  </a:ext>
                </a:extLst>
              </p:cNvPr>
              <p:cNvSpPr/>
              <p:nvPr/>
            </p:nvSpPr>
            <p:spPr>
              <a:xfrm>
                <a:off x="3969030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562DD1E-3865-492D-BF37-216AFFAFBABE}"/>
                  </a:ext>
                </a:extLst>
              </p:cNvPr>
              <p:cNvSpPr/>
              <p:nvPr/>
            </p:nvSpPr>
            <p:spPr>
              <a:xfrm>
                <a:off x="4099939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E6E0269-3A13-43EC-91CF-316FA782FF10}"/>
                  </a:ext>
                </a:extLst>
              </p:cNvPr>
              <p:cNvSpPr/>
              <p:nvPr/>
            </p:nvSpPr>
            <p:spPr>
              <a:xfrm>
                <a:off x="3528965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0C0AA00-C049-4CE4-91B7-1ABAE22E80FC}"/>
                  </a:ext>
                </a:extLst>
              </p:cNvPr>
              <p:cNvSpPr/>
              <p:nvPr/>
            </p:nvSpPr>
            <p:spPr>
              <a:xfrm>
                <a:off x="3659874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FB4AD42-1297-4C63-8AA5-EF9919D39010}"/>
                  </a:ext>
                </a:extLst>
              </p:cNvPr>
              <p:cNvSpPr/>
              <p:nvPr/>
            </p:nvSpPr>
            <p:spPr>
              <a:xfrm>
                <a:off x="3969030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2577A5B-EA07-4F68-88CE-3FD9054C38D7}"/>
                  </a:ext>
                </a:extLst>
              </p:cNvPr>
              <p:cNvSpPr/>
              <p:nvPr/>
            </p:nvSpPr>
            <p:spPr>
              <a:xfrm>
                <a:off x="4099939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2FBDF69-7302-4ABA-9716-0A3CAB1A15B7}"/>
                  </a:ext>
                </a:extLst>
              </p:cNvPr>
              <p:cNvSpPr/>
              <p:nvPr/>
            </p:nvSpPr>
            <p:spPr>
              <a:xfrm>
                <a:off x="2648833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F41EC-89F1-4972-A1C8-D032B8D7ADF6}"/>
                  </a:ext>
                </a:extLst>
              </p:cNvPr>
              <p:cNvSpPr/>
              <p:nvPr/>
            </p:nvSpPr>
            <p:spPr>
              <a:xfrm>
                <a:off x="2779742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7B806D8-766E-4A7A-BC54-E6C450BDA419}"/>
                  </a:ext>
                </a:extLst>
              </p:cNvPr>
              <p:cNvSpPr/>
              <p:nvPr/>
            </p:nvSpPr>
            <p:spPr>
              <a:xfrm>
                <a:off x="3088899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BD300912-2507-481D-A781-E23ED42B2D66}"/>
                  </a:ext>
                </a:extLst>
              </p:cNvPr>
              <p:cNvSpPr/>
              <p:nvPr/>
            </p:nvSpPr>
            <p:spPr>
              <a:xfrm>
                <a:off x="3219808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4D704900-2852-418E-8323-5115C1D0BAE4}"/>
                  </a:ext>
                </a:extLst>
              </p:cNvPr>
              <p:cNvSpPr/>
              <p:nvPr/>
            </p:nvSpPr>
            <p:spPr>
              <a:xfrm>
                <a:off x="3528965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AAC8881B-4684-4478-9CE1-DE0375B935C1}"/>
                  </a:ext>
                </a:extLst>
              </p:cNvPr>
              <p:cNvSpPr/>
              <p:nvPr/>
            </p:nvSpPr>
            <p:spPr>
              <a:xfrm>
                <a:off x="3659874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14AC490-6785-45C7-9C3E-2C87DB980865}"/>
                  </a:ext>
                </a:extLst>
              </p:cNvPr>
              <p:cNvSpPr/>
              <p:nvPr/>
            </p:nvSpPr>
            <p:spPr>
              <a:xfrm>
                <a:off x="3969030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7B35EF2C-2EC6-42D9-AC10-8966B6BA3652}"/>
                  </a:ext>
                </a:extLst>
              </p:cNvPr>
              <p:cNvSpPr/>
              <p:nvPr/>
            </p:nvSpPr>
            <p:spPr>
              <a:xfrm>
                <a:off x="4099939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BABBD05-A32D-41A8-BC84-1E6E782486F2}"/>
                  </a:ext>
                </a:extLst>
              </p:cNvPr>
              <p:cNvSpPr/>
              <p:nvPr/>
            </p:nvSpPr>
            <p:spPr>
              <a:xfrm>
                <a:off x="2648833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E70C5BC-66BF-4DD1-AB73-F997EC9CACF8}"/>
                  </a:ext>
                </a:extLst>
              </p:cNvPr>
              <p:cNvSpPr/>
              <p:nvPr/>
            </p:nvSpPr>
            <p:spPr>
              <a:xfrm>
                <a:off x="2779742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861CA57-0E82-4737-801F-BFB1E4190802}"/>
                  </a:ext>
                </a:extLst>
              </p:cNvPr>
              <p:cNvSpPr/>
              <p:nvPr/>
            </p:nvSpPr>
            <p:spPr>
              <a:xfrm>
                <a:off x="3088899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D0064306-8375-4D25-BC51-73AD0B1B3227}"/>
                  </a:ext>
                </a:extLst>
              </p:cNvPr>
              <p:cNvSpPr/>
              <p:nvPr/>
            </p:nvSpPr>
            <p:spPr>
              <a:xfrm>
                <a:off x="3219808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1E23C91F-96CE-4B50-9E7A-B9A518578EDD}"/>
                  </a:ext>
                </a:extLst>
              </p:cNvPr>
              <p:cNvSpPr/>
              <p:nvPr/>
            </p:nvSpPr>
            <p:spPr>
              <a:xfrm>
                <a:off x="3528965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89AB7A89-CEE0-45F7-B745-4D1104387384}"/>
                  </a:ext>
                </a:extLst>
              </p:cNvPr>
              <p:cNvSpPr/>
              <p:nvPr/>
            </p:nvSpPr>
            <p:spPr>
              <a:xfrm>
                <a:off x="3659874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FB53F2D-94AE-4FAD-B285-B347A17D97CE}"/>
                  </a:ext>
                </a:extLst>
              </p:cNvPr>
              <p:cNvSpPr/>
              <p:nvPr/>
            </p:nvSpPr>
            <p:spPr>
              <a:xfrm>
                <a:off x="3969030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F756A83-6124-4CBC-98E3-8E14D815EC5A}"/>
                  </a:ext>
                </a:extLst>
              </p:cNvPr>
              <p:cNvSpPr/>
              <p:nvPr/>
            </p:nvSpPr>
            <p:spPr>
              <a:xfrm>
                <a:off x="4099939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6F7C95F-E4AE-45E8-9190-9967C317BD07}"/>
                  </a:ext>
                </a:extLst>
              </p:cNvPr>
              <p:cNvSpPr/>
              <p:nvPr/>
            </p:nvSpPr>
            <p:spPr>
              <a:xfrm>
                <a:off x="2648833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C3258D01-8F1F-4D43-952A-3BB222F51C2B}"/>
                  </a:ext>
                </a:extLst>
              </p:cNvPr>
              <p:cNvSpPr/>
              <p:nvPr/>
            </p:nvSpPr>
            <p:spPr>
              <a:xfrm>
                <a:off x="2779742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53B0FFD8-E626-4954-9970-FCC9634E8750}"/>
                  </a:ext>
                </a:extLst>
              </p:cNvPr>
              <p:cNvSpPr/>
              <p:nvPr/>
            </p:nvSpPr>
            <p:spPr>
              <a:xfrm>
                <a:off x="3088899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9358457F-E574-4E6D-8AA6-22DB728983F3}"/>
                  </a:ext>
                </a:extLst>
              </p:cNvPr>
              <p:cNvSpPr/>
              <p:nvPr/>
            </p:nvSpPr>
            <p:spPr>
              <a:xfrm>
                <a:off x="3219808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CC211D2-5696-47EE-8AAB-7937066B6894}"/>
                  </a:ext>
                </a:extLst>
              </p:cNvPr>
              <p:cNvSpPr/>
              <p:nvPr/>
            </p:nvSpPr>
            <p:spPr>
              <a:xfrm>
                <a:off x="3528965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B9DC8574-4174-4C4B-A8BE-9A895D666B7C}"/>
                  </a:ext>
                </a:extLst>
              </p:cNvPr>
              <p:cNvSpPr/>
              <p:nvPr/>
            </p:nvSpPr>
            <p:spPr>
              <a:xfrm>
                <a:off x="3659874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4017C148-A3A0-4B54-ABA0-AE36DCEC76D1}"/>
                  </a:ext>
                </a:extLst>
              </p:cNvPr>
              <p:cNvSpPr/>
              <p:nvPr/>
            </p:nvSpPr>
            <p:spPr>
              <a:xfrm>
                <a:off x="3969030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862A7511-42D9-47F4-9252-8B5900ACBFC2}"/>
                  </a:ext>
                </a:extLst>
              </p:cNvPr>
              <p:cNvSpPr/>
              <p:nvPr/>
            </p:nvSpPr>
            <p:spPr>
              <a:xfrm>
                <a:off x="4099939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F9E464E6-D86F-4A2D-B22A-CC93C52490B6}"/>
                  </a:ext>
                </a:extLst>
              </p:cNvPr>
              <p:cNvSpPr/>
              <p:nvPr/>
            </p:nvSpPr>
            <p:spPr>
              <a:xfrm>
                <a:off x="1515793" y="2246072"/>
                <a:ext cx="957509" cy="253719"/>
              </a:xfrm>
              <a:prstGeom prst="parallelogram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node1</a:t>
                </a:r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4C38FBF4-07E7-4570-8A37-5A1F05CB516D}"/>
                  </a:ext>
                </a:extLst>
              </p:cNvPr>
              <p:cNvSpPr/>
              <p:nvPr/>
            </p:nvSpPr>
            <p:spPr>
              <a:xfrm>
                <a:off x="3605031" y="2246072"/>
                <a:ext cx="957509" cy="253719"/>
              </a:xfrm>
              <a:prstGeom prst="parallelogram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node2</a:t>
                </a:r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961D298D-3855-485D-A634-183BFC8DA7E4}"/>
                  </a:ext>
                </a:extLst>
              </p:cNvPr>
              <p:cNvSpPr/>
              <p:nvPr/>
            </p:nvSpPr>
            <p:spPr>
              <a:xfrm>
                <a:off x="3088899" y="258688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A2EF972C-A824-4CF0-BEB2-04B61B915E86}"/>
                  </a:ext>
                </a:extLst>
              </p:cNvPr>
              <p:cNvSpPr/>
              <p:nvPr/>
            </p:nvSpPr>
            <p:spPr>
              <a:xfrm>
                <a:off x="3219808" y="258688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A5421131-CDEB-4E78-938C-7CA041AB573B}"/>
                  </a:ext>
                </a:extLst>
              </p:cNvPr>
              <p:cNvSpPr/>
              <p:nvPr/>
            </p:nvSpPr>
            <p:spPr>
              <a:xfrm>
                <a:off x="3088899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06354A46-FBCE-48B5-86BD-A982A085FC2C}"/>
                  </a:ext>
                </a:extLst>
              </p:cNvPr>
              <p:cNvSpPr/>
              <p:nvPr/>
            </p:nvSpPr>
            <p:spPr>
              <a:xfrm>
                <a:off x="3219808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C4F9AE81-40FE-44F5-AA56-923CBF61B87F}"/>
                  </a:ext>
                </a:extLst>
              </p:cNvPr>
              <p:cNvSpPr/>
              <p:nvPr/>
            </p:nvSpPr>
            <p:spPr>
              <a:xfrm>
                <a:off x="3088899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33F60C05-0998-4F6F-A888-9FB9554368D0}"/>
                  </a:ext>
                </a:extLst>
              </p:cNvPr>
              <p:cNvSpPr/>
              <p:nvPr/>
            </p:nvSpPr>
            <p:spPr>
              <a:xfrm>
                <a:off x="3219808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989C36E0-C879-4FFF-92C0-C837CC9082A9}"/>
                  </a:ext>
                </a:extLst>
              </p:cNvPr>
              <p:cNvSpPr/>
              <p:nvPr/>
            </p:nvSpPr>
            <p:spPr>
              <a:xfrm>
                <a:off x="3088899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D8091B2D-A4AE-4B48-81CE-77C614073E42}"/>
                  </a:ext>
                </a:extLst>
              </p:cNvPr>
              <p:cNvSpPr/>
              <p:nvPr/>
            </p:nvSpPr>
            <p:spPr>
              <a:xfrm>
                <a:off x="3219808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E833346F-2C6B-4863-9E98-F5E4C92511EE}"/>
                  </a:ext>
                </a:extLst>
              </p:cNvPr>
              <p:cNvSpPr/>
              <p:nvPr/>
            </p:nvSpPr>
            <p:spPr>
              <a:xfrm>
                <a:off x="3088899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8F82E2B4-41E9-4220-80C6-63AC55FEC9C8}"/>
                  </a:ext>
                </a:extLst>
              </p:cNvPr>
              <p:cNvSpPr/>
              <p:nvPr/>
            </p:nvSpPr>
            <p:spPr>
              <a:xfrm>
                <a:off x="3219808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C5C1B6C0-8D70-4AA9-A365-D256AD236920}"/>
                  </a:ext>
                </a:extLst>
              </p:cNvPr>
              <p:cNvSpPr/>
              <p:nvPr/>
            </p:nvSpPr>
            <p:spPr>
              <a:xfrm>
                <a:off x="3088899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9B5E8A74-5903-453E-BC9E-D6DEF8B9AAC5}"/>
                  </a:ext>
                </a:extLst>
              </p:cNvPr>
              <p:cNvSpPr/>
              <p:nvPr/>
            </p:nvSpPr>
            <p:spPr>
              <a:xfrm>
                <a:off x="3219808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3EDE82A7-31BF-4C2F-9D7A-791B1973B093}"/>
                  </a:ext>
                </a:extLst>
              </p:cNvPr>
              <p:cNvSpPr/>
              <p:nvPr/>
            </p:nvSpPr>
            <p:spPr>
              <a:xfrm>
                <a:off x="3088899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952AAEDC-865E-4F67-B99C-8F7419FC4860}"/>
                  </a:ext>
                </a:extLst>
              </p:cNvPr>
              <p:cNvSpPr/>
              <p:nvPr/>
            </p:nvSpPr>
            <p:spPr>
              <a:xfrm>
                <a:off x="3219808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1847C96A-62C0-4C18-B4E7-DFC703DE1060}"/>
                  </a:ext>
                </a:extLst>
              </p:cNvPr>
              <p:cNvSpPr/>
              <p:nvPr/>
            </p:nvSpPr>
            <p:spPr>
              <a:xfrm>
                <a:off x="2652139" y="258250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B5709F05-007A-4323-9AF1-967D11F7ED96}"/>
                  </a:ext>
                </a:extLst>
              </p:cNvPr>
              <p:cNvSpPr/>
              <p:nvPr/>
            </p:nvSpPr>
            <p:spPr>
              <a:xfrm>
                <a:off x="2783048" y="258250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AA940A0A-257F-45CA-B361-CE6E62B9E7E8}"/>
                  </a:ext>
                </a:extLst>
              </p:cNvPr>
              <p:cNvSpPr/>
              <p:nvPr/>
            </p:nvSpPr>
            <p:spPr>
              <a:xfrm>
                <a:off x="2652139" y="281866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81A0DF13-2BDB-43CB-AE82-681356A09E47}"/>
                  </a:ext>
                </a:extLst>
              </p:cNvPr>
              <p:cNvSpPr/>
              <p:nvPr/>
            </p:nvSpPr>
            <p:spPr>
              <a:xfrm>
                <a:off x="2783048" y="281866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EF88FE1B-AD45-48AD-94A8-4BFEA339B682}"/>
                  </a:ext>
                </a:extLst>
              </p:cNvPr>
              <p:cNvSpPr/>
              <p:nvPr/>
            </p:nvSpPr>
            <p:spPr>
              <a:xfrm>
                <a:off x="2652139" y="305483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FE868000-13DB-493A-A8DC-B83D91BBCBB9}"/>
                  </a:ext>
                </a:extLst>
              </p:cNvPr>
              <p:cNvSpPr/>
              <p:nvPr/>
            </p:nvSpPr>
            <p:spPr>
              <a:xfrm>
                <a:off x="2783048" y="305483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1133C3F3-D75B-481F-9247-19A04DE6CCCF}"/>
                  </a:ext>
                </a:extLst>
              </p:cNvPr>
              <p:cNvSpPr/>
              <p:nvPr/>
            </p:nvSpPr>
            <p:spPr>
              <a:xfrm>
                <a:off x="2652139" y="329099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9D70C0AE-F92E-4A05-9A61-0B475D570D66}"/>
                  </a:ext>
                </a:extLst>
              </p:cNvPr>
              <p:cNvSpPr/>
              <p:nvPr/>
            </p:nvSpPr>
            <p:spPr>
              <a:xfrm>
                <a:off x="2783048" y="329099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175B217C-E83F-4CE4-9927-F46518E5AB97}"/>
                  </a:ext>
                </a:extLst>
              </p:cNvPr>
              <p:cNvSpPr/>
              <p:nvPr/>
            </p:nvSpPr>
            <p:spPr>
              <a:xfrm>
                <a:off x="2652139" y="352716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99907061-B4AC-4B04-B06A-184743779ADF}"/>
                  </a:ext>
                </a:extLst>
              </p:cNvPr>
              <p:cNvSpPr/>
              <p:nvPr/>
            </p:nvSpPr>
            <p:spPr>
              <a:xfrm>
                <a:off x="2783048" y="352716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867D76C8-73AB-46D9-8CF8-31A446A73A5E}"/>
                  </a:ext>
                </a:extLst>
              </p:cNvPr>
              <p:cNvSpPr/>
              <p:nvPr/>
            </p:nvSpPr>
            <p:spPr>
              <a:xfrm>
                <a:off x="2652139" y="376332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5971BD92-CF02-4F24-B47E-9989DF57EE32}"/>
                  </a:ext>
                </a:extLst>
              </p:cNvPr>
              <p:cNvSpPr/>
              <p:nvPr/>
            </p:nvSpPr>
            <p:spPr>
              <a:xfrm>
                <a:off x="2783048" y="376332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AF4A4715-55BA-4210-83E3-0B5CBD4AC83B}"/>
                  </a:ext>
                </a:extLst>
              </p:cNvPr>
              <p:cNvSpPr/>
              <p:nvPr/>
            </p:nvSpPr>
            <p:spPr>
              <a:xfrm>
                <a:off x="2652139" y="399949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6E111BB9-58F0-440F-B5D0-07D11CD45880}"/>
                  </a:ext>
                </a:extLst>
              </p:cNvPr>
              <p:cNvSpPr/>
              <p:nvPr/>
            </p:nvSpPr>
            <p:spPr>
              <a:xfrm>
                <a:off x="2783048" y="399949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39A99C64-16C2-437B-9951-227D0A055AC2}"/>
                  </a:ext>
                </a:extLst>
              </p:cNvPr>
              <p:cNvSpPr/>
              <p:nvPr/>
            </p:nvSpPr>
            <p:spPr>
              <a:xfrm>
                <a:off x="557596" y="258688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C0842AFC-6DF9-42B6-B556-1274F2992F73}"/>
                  </a:ext>
                </a:extLst>
              </p:cNvPr>
              <p:cNvSpPr/>
              <p:nvPr/>
            </p:nvSpPr>
            <p:spPr>
              <a:xfrm>
                <a:off x="688505" y="258688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C31BF7B0-8493-4E90-9B1C-1B609CC20BDC}"/>
                  </a:ext>
                </a:extLst>
              </p:cNvPr>
              <p:cNvSpPr/>
              <p:nvPr/>
            </p:nvSpPr>
            <p:spPr>
              <a:xfrm>
                <a:off x="557596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39343D45-46B3-49B6-A771-EC284AA9B66F}"/>
                  </a:ext>
                </a:extLst>
              </p:cNvPr>
              <p:cNvSpPr/>
              <p:nvPr/>
            </p:nvSpPr>
            <p:spPr>
              <a:xfrm>
                <a:off x="688505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F0A5594F-29C6-4C84-BFC1-9491E4FCC271}"/>
                  </a:ext>
                </a:extLst>
              </p:cNvPr>
              <p:cNvSpPr/>
              <p:nvPr/>
            </p:nvSpPr>
            <p:spPr>
              <a:xfrm>
                <a:off x="557596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E1232B78-ABA4-4AE7-97C9-3C16E678419E}"/>
                  </a:ext>
                </a:extLst>
              </p:cNvPr>
              <p:cNvSpPr/>
              <p:nvPr/>
            </p:nvSpPr>
            <p:spPr>
              <a:xfrm>
                <a:off x="688505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5A2C2EF4-AA8D-4050-A8A4-2269F103349F}"/>
                  </a:ext>
                </a:extLst>
              </p:cNvPr>
              <p:cNvSpPr/>
              <p:nvPr/>
            </p:nvSpPr>
            <p:spPr>
              <a:xfrm>
                <a:off x="557596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347C71BC-483E-49C9-A9A7-DB7EB2E600E2}"/>
                  </a:ext>
                </a:extLst>
              </p:cNvPr>
              <p:cNvSpPr/>
              <p:nvPr/>
            </p:nvSpPr>
            <p:spPr>
              <a:xfrm>
                <a:off x="688505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675624A4-D435-45A6-A1CD-F9C88FA9551E}"/>
                  </a:ext>
                </a:extLst>
              </p:cNvPr>
              <p:cNvSpPr/>
              <p:nvPr/>
            </p:nvSpPr>
            <p:spPr>
              <a:xfrm>
                <a:off x="557596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BF902763-DA6E-48A6-92A3-CE145D520800}"/>
                  </a:ext>
                </a:extLst>
              </p:cNvPr>
              <p:cNvSpPr/>
              <p:nvPr/>
            </p:nvSpPr>
            <p:spPr>
              <a:xfrm>
                <a:off x="688505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A963FC2F-A0BB-40C3-8D4D-06101F188D9B}"/>
                  </a:ext>
                </a:extLst>
              </p:cNvPr>
              <p:cNvSpPr/>
              <p:nvPr/>
            </p:nvSpPr>
            <p:spPr>
              <a:xfrm>
                <a:off x="557596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9FE478C2-16DA-4447-B21B-84CAC83E0E4F}"/>
                  </a:ext>
                </a:extLst>
              </p:cNvPr>
              <p:cNvSpPr/>
              <p:nvPr/>
            </p:nvSpPr>
            <p:spPr>
              <a:xfrm>
                <a:off x="688505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F194CB65-35CA-44C7-9117-59439F35CEF4}"/>
                  </a:ext>
                </a:extLst>
              </p:cNvPr>
              <p:cNvSpPr/>
              <p:nvPr/>
            </p:nvSpPr>
            <p:spPr>
              <a:xfrm>
                <a:off x="557596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532195B4-2602-4C64-86C6-3A46D2E59CE0}"/>
                  </a:ext>
                </a:extLst>
              </p:cNvPr>
              <p:cNvSpPr/>
              <p:nvPr/>
            </p:nvSpPr>
            <p:spPr>
              <a:xfrm>
                <a:off x="688505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88C659DE-0BD3-4E06-9AA1-5658AACFF85C}"/>
                  </a:ext>
                </a:extLst>
              </p:cNvPr>
              <p:cNvSpPr/>
              <p:nvPr/>
            </p:nvSpPr>
            <p:spPr>
              <a:xfrm>
                <a:off x="995410" y="258250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E9FAFA08-A25C-4DE4-944C-5A82296DB451}"/>
                  </a:ext>
                </a:extLst>
              </p:cNvPr>
              <p:cNvSpPr/>
              <p:nvPr/>
            </p:nvSpPr>
            <p:spPr>
              <a:xfrm>
                <a:off x="1126319" y="258250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CA544288-5D61-4E38-97EA-CA0C45F01C0B}"/>
                  </a:ext>
                </a:extLst>
              </p:cNvPr>
              <p:cNvSpPr/>
              <p:nvPr/>
            </p:nvSpPr>
            <p:spPr>
              <a:xfrm>
                <a:off x="995410" y="281866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9E82B92F-3276-4E49-9A97-4D80E3E12415}"/>
                  </a:ext>
                </a:extLst>
              </p:cNvPr>
              <p:cNvSpPr/>
              <p:nvPr/>
            </p:nvSpPr>
            <p:spPr>
              <a:xfrm>
                <a:off x="1126319" y="281866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526CADFD-0FD7-4F47-9D2E-D167D1CD57D4}"/>
                  </a:ext>
                </a:extLst>
              </p:cNvPr>
              <p:cNvSpPr/>
              <p:nvPr/>
            </p:nvSpPr>
            <p:spPr>
              <a:xfrm>
                <a:off x="995410" y="305483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756EF6DD-F336-459C-9A2A-AC62BA67AF4B}"/>
                  </a:ext>
                </a:extLst>
              </p:cNvPr>
              <p:cNvSpPr/>
              <p:nvPr/>
            </p:nvSpPr>
            <p:spPr>
              <a:xfrm>
                <a:off x="1126319" y="305483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2AC89C7A-FC8C-4B70-962F-FF4647260D6F}"/>
                  </a:ext>
                </a:extLst>
              </p:cNvPr>
              <p:cNvSpPr/>
              <p:nvPr/>
            </p:nvSpPr>
            <p:spPr>
              <a:xfrm>
                <a:off x="995410" y="329099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940ABED-CB55-410F-97BC-1338F27F6477}"/>
                  </a:ext>
                </a:extLst>
              </p:cNvPr>
              <p:cNvSpPr/>
              <p:nvPr/>
            </p:nvSpPr>
            <p:spPr>
              <a:xfrm>
                <a:off x="1126319" y="329099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90939977-5062-4AA4-A79A-326E2A30CD53}"/>
                  </a:ext>
                </a:extLst>
              </p:cNvPr>
              <p:cNvSpPr/>
              <p:nvPr/>
            </p:nvSpPr>
            <p:spPr>
              <a:xfrm>
                <a:off x="995410" y="352716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84A26930-EBD3-4999-A425-3BD6AA71419C}"/>
                  </a:ext>
                </a:extLst>
              </p:cNvPr>
              <p:cNvSpPr/>
              <p:nvPr/>
            </p:nvSpPr>
            <p:spPr>
              <a:xfrm>
                <a:off x="1126319" y="352716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F3B9A494-E3C0-465E-B562-C1576C296670}"/>
                  </a:ext>
                </a:extLst>
              </p:cNvPr>
              <p:cNvSpPr/>
              <p:nvPr/>
            </p:nvSpPr>
            <p:spPr>
              <a:xfrm>
                <a:off x="995410" y="376332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2554227F-2A70-4278-B680-69F9B505BD51}"/>
                  </a:ext>
                </a:extLst>
              </p:cNvPr>
              <p:cNvSpPr/>
              <p:nvPr/>
            </p:nvSpPr>
            <p:spPr>
              <a:xfrm>
                <a:off x="1126319" y="376332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E1553DAF-C1EC-4B03-A49C-F22333D80E97}"/>
                  </a:ext>
                </a:extLst>
              </p:cNvPr>
              <p:cNvSpPr/>
              <p:nvPr/>
            </p:nvSpPr>
            <p:spPr>
              <a:xfrm>
                <a:off x="995410" y="399949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1B694755-1AFB-4BF8-9342-BCDA43E1C114}"/>
                  </a:ext>
                </a:extLst>
              </p:cNvPr>
              <p:cNvSpPr/>
              <p:nvPr/>
            </p:nvSpPr>
            <p:spPr>
              <a:xfrm>
                <a:off x="1126319" y="399949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665C186-2D3F-4DB4-AC05-44E1A7FEFC75}"/>
                  </a:ext>
                </a:extLst>
              </p:cNvPr>
              <p:cNvSpPr/>
              <p:nvPr/>
            </p:nvSpPr>
            <p:spPr>
              <a:xfrm>
                <a:off x="1443811" y="258250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32158E01-489D-448C-83B9-1626CF005269}"/>
                  </a:ext>
                </a:extLst>
              </p:cNvPr>
              <p:cNvSpPr/>
              <p:nvPr/>
            </p:nvSpPr>
            <p:spPr>
              <a:xfrm>
                <a:off x="1574720" y="2582502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F376C9CD-2D1E-40BD-B8D2-5D65947F717A}"/>
                  </a:ext>
                </a:extLst>
              </p:cNvPr>
              <p:cNvSpPr/>
              <p:nvPr/>
            </p:nvSpPr>
            <p:spPr>
              <a:xfrm>
                <a:off x="1443811" y="281866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E3A6FAD4-19FB-4F50-85C8-448D3D6B7D50}"/>
                  </a:ext>
                </a:extLst>
              </p:cNvPr>
              <p:cNvSpPr/>
              <p:nvPr/>
            </p:nvSpPr>
            <p:spPr>
              <a:xfrm>
                <a:off x="1574720" y="281866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47D4DFF4-677F-43F6-BC83-4605FBC7F22B}"/>
                  </a:ext>
                </a:extLst>
              </p:cNvPr>
              <p:cNvSpPr/>
              <p:nvPr/>
            </p:nvSpPr>
            <p:spPr>
              <a:xfrm>
                <a:off x="1443811" y="305483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1905646A-2B06-4849-AE8E-8FF81DAFFB82}"/>
                  </a:ext>
                </a:extLst>
              </p:cNvPr>
              <p:cNvSpPr/>
              <p:nvPr/>
            </p:nvSpPr>
            <p:spPr>
              <a:xfrm>
                <a:off x="1574720" y="305483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65866EF9-D215-46CD-8D1A-116077E57C06}"/>
                  </a:ext>
                </a:extLst>
              </p:cNvPr>
              <p:cNvSpPr/>
              <p:nvPr/>
            </p:nvSpPr>
            <p:spPr>
              <a:xfrm>
                <a:off x="1443811" y="329099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2CBB700B-81BB-406A-A179-51D377890A17}"/>
                  </a:ext>
                </a:extLst>
              </p:cNvPr>
              <p:cNvSpPr/>
              <p:nvPr/>
            </p:nvSpPr>
            <p:spPr>
              <a:xfrm>
                <a:off x="1574720" y="3290997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C85E742A-73D0-4403-B6E2-214D8285435B}"/>
                  </a:ext>
                </a:extLst>
              </p:cNvPr>
              <p:cNvSpPr/>
              <p:nvPr/>
            </p:nvSpPr>
            <p:spPr>
              <a:xfrm>
                <a:off x="1443811" y="352716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0F0E1979-56E1-4F03-ADAE-55DCEE784D64}"/>
                  </a:ext>
                </a:extLst>
              </p:cNvPr>
              <p:cNvSpPr/>
              <p:nvPr/>
            </p:nvSpPr>
            <p:spPr>
              <a:xfrm>
                <a:off x="1574720" y="352716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BA4A125B-4CDA-41AE-BD2E-C394D5778449}"/>
                  </a:ext>
                </a:extLst>
              </p:cNvPr>
              <p:cNvSpPr/>
              <p:nvPr/>
            </p:nvSpPr>
            <p:spPr>
              <a:xfrm>
                <a:off x="1443811" y="376332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6BB28BE5-6FE7-4237-B9F9-81157C0A93CD}"/>
                  </a:ext>
                </a:extLst>
              </p:cNvPr>
              <p:cNvSpPr/>
              <p:nvPr/>
            </p:nvSpPr>
            <p:spPr>
              <a:xfrm>
                <a:off x="1574720" y="3763326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57369F7C-2872-4E3C-BC6B-39BBA5066521}"/>
                  </a:ext>
                </a:extLst>
              </p:cNvPr>
              <p:cNvSpPr/>
              <p:nvPr/>
            </p:nvSpPr>
            <p:spPr>
              <a:xfrm>
                <a:off x="1443811" y="399949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58E05C00-319D-4638-9D98-66FA28EC07C7}"/>
                  </a:ext>
                </a:extLst>
              </p:cNvPr>
              <p:cNvSpPr/>
              <p:nvPr/>
            </p:nvSpPr>
            <p:spPr>
              <a:xfrm>
                <a:off x="1574720" y="3999491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56FB4B1E-B7E3-470D-95AC-755ADA74EA5F}"/>
                  </a:ext>
                </a:extLst>
              </p:cNvPr>
              <p:cNvSpPr/>
              <p:nvPr/>
            </p:nvSpPr>
            <p:spPr>
              <a:xfrm>
                <a:off x="1880571" y="258688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9654F523-B41B-43C3-B1C6-EF334E10BB35}"/>
                  </a:ext>
                </a:extLst>
              </p:cNvPr>
              <p:cNvSpPr/>
              <p:nvPr/>
            </p:nvSpPr>
            <p:spPr>
              <a:xfrm>
                <a:off x="2011480" y="2586884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01D3A65B-0B70-48D2-8E57-1543AEE3D199}"/>
                  </a:ext>
                </a:extLst>
              </p:cNvPr>
              <p:cNvSpPr/>
              <p:nvPr/>
            </p:nvSpPr>
            <p:spPr>
              <a:xfrm>
                <a:off x="1880571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04AA758D-D257-4381-A07C-B1EC8799D626}"/>
                  </a:ext>
                </a:extLst>
              </p:cNvPr>
              <p:cNvSpPr/>
              <p:nvPr/>
            </p:nvSpPr>
            <p:spPr>
              <a:xfrm>
                <a:off x="2011480" y="282304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AF5FFB5-E66B-4762-BD16-D2A718477443}"/>
                  </a:ext>
                </a:extLst>
              </p:cNvPr>
              <p:cNvSpPr/>
              <p:nvPr/>
            </p:nvSpPr>
            <p:spPr>
              <a:xfrm>
                <a:off x="1880571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95699AD6-39B0-4407-8D0B-D14D96439D64}"/>
                  </a:ext>
                </a:extLst>
              </p:cNvPr>
              <p:cNvSpPr/>
              <p:nvPr/>
            </p:nvSpPr>
            <p:spPr>
              <a:xfrm>
                <a:off x="2011480" y="305921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C0CF6A56-769E-4F35-A51F-B3564EE3CD3A}"/>
                  </a:ext>
                </a:extLst>
              </p:cNvPr>
              <p:cNvSpPr/>
              <p:nvPr/>
            </p:nvSpPr>
            <p:spPr>
              <a:xfrm>
                <a:off x="1880571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2348D31-40E9-4FF6-856A-BB1112534767}"/>
                  </a:ext>
                </a:extLst>
              </p:cNvPr>
              <p:cNvSpPr/>
              <p:nvPr/>
            </p:nvSpPr>
            <p:spPr>
              <a:xfrm>
                <a:off x="2011480" y="3295379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BB08DC78-DE6F-419A-B819-3E0DB9D9982A}"/>
                  </a:ext>
                </a:extLst>
              </p:cNvPr>
              <p:cNvSpPr/>
              <p:nvPr/>
            </p:nvSpPr>
            <p:spPr>
              <a:xfrm>
                <a:off x="1880571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7A4A46C5-5698-4798-915D-D5BDFEFEB19E}"/>
                  </a:ext>
                </a:extLst>
              </p:cNvPr>
              <p:cNvSpPr/>
              <p:nvPr/>
            </p:nvSpPr>
            <p:spPr>
              <a:xfrm>
                <a:off x="2011480" y="353154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EC10E26F-0D51-4569-9137-93A85FC2B65C}"/>
                  </a:ext>
                </a:extLst>
              </p:cNvPr>
              <p:cNvSpPr/>
              <p:nvPr/>
            </p:nvSpPr>
            <p:spPr>
              <a:xfrm>
                <a:off x="1880571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10967DE2-1B9A-4DE3-9FDD-BC3535D139F2}"/>
                  </a:ext>
                </a:extLst>
              </p:cNvPr>
              <p:cNvSpPr/>
              <p:nvPr/>
            </p:nvSpPr>
            <p:spPr>
              <a:xfrm>
                <a:off x="2011480" y="3767708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0C30CD29-5AA7-4355-B495-859BDC32BF40}"/>
                  </a:ext>
                </a:extLst>
              </p:cNvPr>
              <p:cNvSpPr/>
              <p:nvPr/>
            </p:nvSpPr>
            <p:spPr>
              <a:xfrm>
                <a:off x="1880571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A9FBF94D-7B15-4C9F-A316-C2519E36F8BF}"/>
                  </a:ext>
                </a:extLst>
              </p:cNvPr>
              <p:cNvSpPr/>
              <p:nvPr/>
            </p:nvSpPr>
            <p:spPr>
              <a:xfrm>
                <a:off x="2011480" y="4003873"/>
                <a:ext cx="130909" cy="1309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6CB82533-CEF5-42E2-9A5B-FC7FF1BB1AC1}"/>
                </a:ext>
              </a:extLst>
            </p:cNvPr>
            <p:cNvGrpSpPr/>
            <p:nvPr/>
          </p:nvGrpSpPr>
          <p:grpSpPr>
            <a:xfrm>
              <a:off x="506981" y="2537164"/>
              <a:ext cx="361764" cy="211837"/>
              <a:chOff x="1563887" y="5676225"/>
              <a:chExt cx="361764" cy="211837"/>
            </a:xfrm>
          </p:grpSpPr>
          <p:sp>
            <p:nvSpPr>
              <p:cNvPr id="345" name="Rounded Rectangle 237">
                <a:extLst>
                  <a:ext uri="{FF2B5EF4-FFF2-40B4-BE49-F238E27FC236}">
                    <a16:creationId xmlns:a16="http://schemas.microsoft.com/office/drawing/2014/main" id="{58EB6123-398B-4E0D-97D6-C3B13895D862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6" name="Rounded Rectangle 237">
                <a:extLst>
                  <a:ext uri="{FF2B5EF4-FFF2-40B4-BE49-F238E27FC236}">
                    <a16:creationId xmlns:a16="http://schemas.microsoft.com/office/drawing/2014/main" id="{69F31739-BFEB-4F13-99E9-66E8266D890D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15059409-200F-49C7-8EAC-261DBA02A156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4D1CD2DB-F64B-413A-A94A-64A32D1AE398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A58DBA72-7218-49AD-B98C-CC06130A8B9C}"/>
                </a:ext>
              </a:extLst>
            </p:cNvPr>
            <p:cNvGrpSpPr/>
            <p:nvPr/>
          </p:nvGrpSpPr>
          <p:grpSpPr>
            <a:xfrm>
              <a:off x="506981" y="2776701"/>
              <a:ext cx="361764" cy="211837"/>
              <a:chOff x="1563887" y="5676225"/>
              <a:chExt cx="361764" cy="211837"/>
            </a:xfrm>
          </p:grpSpPr>
          <p:sp>
            <p:nvSpPr>
              <p:cNvPr id="350" name="Rounded Rectangle 237">
                <a:extLst>
                  <a:ext uri="{FF2B5EF4-FFF2-40B4-BE49-F238E27FC236}">
                    <a16:creationId xmlns:a16="http://schemas.microsoft.com/office/drawing/2014/main" id="{E05EFF47-7A3D-46D1-BD70-3B801BB1AC03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1" name="Rounded Rectangle 237">
                <a:extLst>
                  <a:ext uri="{FF2B5EF4-FFF2-40B4-BE49-F238E27FC236}">
                    <a16:creationId xmlns:a16="http://schemas.microsoft.com/office/drawing/2014/main" id="{DBF66C9D-BC21-4FB5-AD86-48CDB26EB2EE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EBD9323F-4311-436D-9264-FEF71D6191C5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6AD6AC7-888C-40EE-8C04-BF672632F9D7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0CF6C572-9D5A-4AE5-9199-51C3F6577E23}"/>
                </a:ext>
              </a:extLst>
            </p:cNvPr>
            <p:cNvGrpSpPr/>
            <p:nvPr/>
          </p:nvGrpSpPr>
          <p:grpSpPr>
            <a:xfrm>
              <a:off x="506981" y="3016238"/>
              <a:ext cx="361764" cy="211837"/>
              <a:chOff x="1563887" y="5676225"/>
              <a:chExt cx="361764" cy="211837"/>
            </a:xfrm>
          </p:grpSpPr>
          <p:sp>
            <p:nvSpPr>
              <p:cNvPr id="355" name="Rounded Rectangle 237">
                <a:extLst>
                  <a:ext uri="{FF2B5EF4-FFF2-40B4-BE49-F238E27FC236}">
                    <a16:creationId xmlns:a16="http://schemas.microsoft.com/office/drawing/2014/main" id="{97F1AB13-4300-44C0-8F76-1AAF0B4C40D4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6" name="Rounded Rectangle 237">
                <a:extLst>
                  <a:ext uri="{FF2B5EF4-FFF2-40B4-BE49-F238E27FC236}">
                    <a16:creationId xmlns:a16="http://schemas.microsoft.com/office/drawing/2014/main" id="{E0F3046A-5A91-41FA-9024-4B17A4AD2D14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9FFE3C56-6694-49C1-9C71-9448CCC45E0A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166FF9AF-1841-43CA-B822-100B047D9DB5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2B433BCB-DEC3-4EEE-8837-0CEEE6BD35E9}"/>
                </a:ext>
              </a:extLst>
            </p:cNvPr>
            <p:cNvGrpSpPr/>
            <p:nvPr/>
          </p:nvGrpSpPr>
          <p:grpSpPr>
            <a:xfrm>
              <a:off x="506981" y="3255775"/>
              <a:ext cx="361764" cy="211837"/>
              <a:chOff x="1563887" y="5676225"/>
              <a:chExt cx="361764" cy="211837"/>
            </a:xfrm>
          </p:grpSpPr>
          <p:sp>
            <p:nvSpPr>
              <p:cNvPr id="360" name="Rounded Rectangle 237">
                <a:extLst>
                  <a:ext uri="{FF2B5EF4-FFF2-40B4-BE49-F238E27FC236}">
                    <a16:creationId xmlns:a16="http://schemas.microsoft.com/office/drawing/2014/main" id="{BEBB5729-DECA-41DB-946E-D6753730EFE5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1" name="Rounded Rectangle 237">
                <a:extLst>
                  <a:ext uri="{FF2B5EF4-FFF2-40B4-BE49-F238E27FC236}">
                    <a16:creationId xmlns:a16="http://schemas.microsoft.com/office/drawing/2014/main" id="{D6B44DAC-4BEA-4D35-A363-22A7D2C82A37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62E7087A-3979-469B-81C7-523AA01ECBF2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2CCB54B5-854A-4CB8-98AB-2D41814FEF83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758F543A-46BD-45B1-B9D9-5A9307274E82}"/>
                </a:ext>
              </a:extLst>
            </p:cNvPr>
            <p:cNvGrpSpPr/>
            <p:nvPr/>
          </p:nvGrpSpPr>
          <p:grpSpPr>
            <a:xfrm>
              <a:off x="506981" y="3495311"/>
              <a:ext cx="361764" cy="211837"/>
              <a:chOff x="1563887" y="5676225"/>
              <a:chExt cx="361764" cy="211837"/>
            </a:xfrm>
          </p:grpSpPr>
          <p:sp>
            <p:nvSpPr>
              <p:cNvPr id="365" name="Rounded Rectangle 237">
                <a:extLst>
                  <a:ext uri="{FF2B5EF4-FFF2-40B4-BE49-F238E27FC236}">
                    <a16:creationId xmlns:a16="http://schemas.microsoft.com/office/drawing/2014/main" id="{67441F16-8CF3-4A51-99F6-08694FB581CD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6" name="Rounded Rectangle 237">
                <a:extLst>
                  <a:ext uri="{FF2B5EF4-FFF2-40B4-BE49-F238E27FC236}">
                    <a16:creationId xmlns:a16="http://schemas.microsoft.com/office/drawing/2014/main" id="{57750CB6-D6C4-46F3-85DD-F9420C94C4CD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27F8ED38-353F-4949-BBC3-CA11B81B9989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C477AD5C-3401-4128-8B8F-0FD9138F4527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87F74D87-B536-4706-BF29-FC1B553011FA}"/>
                </a:ext>
              </a:extLst>
            </p:cNvPr>
            <p:cNvGrpSpPr/>
            <p:nvPr/>
          </p:nvGrpSpPr>
          <p:grpSpPr>
            <a:xfrm>
              <a:off x="3915108" y="2772315"/>
              <a:ext cx="361764" cy="211837"/>
              <a:chOff x="1563887" y="5676225"/>
              <a:chExt cx="361764" cy="211837"/>
            </a:xfrm>
          </p:grpSpPr>
          <p:sp>
            <p:nvSpPr>
              <p:cNvPr id="370" name="Rounded Rectangle 237">
                <a:extLst>
                  <a:ext uri="{FF2B5EF4-FFF2-40B4-BE49-F238E27FC236}">
                    <a16:creationId xmlns:a16="http://schemas.microsoft.com/office/drawing/2014/main" id="{CC2B28C1-A533-4543-9E7D-016E956AC37B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1" name="Rounded Rectangle 237">
                <a:extLst>
                  <a:ext uri="{FF2B5EF4-FFF2-40B4-BE49-F238E27FC236}">
                    <a16:creationId xmlns:a16="http://schemas.microsoft.com/office/drawing/2014/main" id="{DFA4AA24-6095-482E-BCD5-6B59CE77CDD0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A0F422BA-8D6E-4A53-B855-9074C7BDE0EE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43888129-7915-4D1D-905F-20460B805175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7D219235-9457-4EE8-9DC7-A70D5C4C7483}"/>
                </a:ext>
              </a:extLst>
            </p:cNvPr>
            <p:cNvGrpSpPr/>
            <p:nvPr/>
          </p:nvGrpSpPr>
          <p:grpSpPr>
            <a:xfrm>
              <a:off x="945055" y="2536557"/>
              <a:ext cx="361764" cy="211837"/>
              <a:chOff x="1563887" y="5676225"/>
              <a:chExt cx="361764" cy="211837"/>
            </a:xfrm>
          </p:grpSpPr>
          <p:sp>
            <p:nvSpPr>
              <p:cNvPr id="375" name="Rounded Rectangle 237">
                <a:extLst>
                  <a:ext uri="{FF2B5EF4-FFF2-40B4-BE49-F238E27FC236}">
                    <a16:creationId xmlns:a16="http://schemas.microsoft.com/office/drawing/2014/main" id="{811766BB-0EB3-43F6-9B18-883EF673A7CF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6" name="Rounded Rectangle 237">
                <a:extLst>
                  <a:ext uri="{FF2B5EF4-FFF2-40B4-BE49-F238E27FC236}">
                    <a16:creationId xmlns:a16="http://schemas.microsoft.com/office/drawing/2014/main" id="{8F3221E6-0379-46E3-8513-A5212C0D89BD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1B340793-C5DC-467C-85D3-5DB381A277DC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C8C9FE80-A999-4BEF-89B6-03D0B13C077B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CC3BD760-EAD4-4109-8EED-1AFEF2C5AA5B}"/>
                </a:ext>
              </a:extLst>
            </p:cNvPr>
            <p:cNvGrpSpPr/>
            <p:nvPr/>
          </p:nvGrpSpPr>
          <p:grpSpPr>
            <a:xfrm>
              <a:off x="945055" y="2776094"/>
              <a:ext cx="361764" cy="211837"/>
              <a:chOff x="1563887" y="5676225"/>
              <a:chExt cx="361764" cy="211837"/>
            </a:xfrm>
          </p:grpSpPr>
          <p:sp>
            <p:nvSpPr>
              <p:cNvPr id="380" name="Rounded Rectangle 237">
                <a:extLst>
                  <a:ext uri="{FF2B5EF4-FFF2-40B4-BE49-F238E27FC236}">
                    <a16:creationId xmlns:a16="http://schemas.microsoft.com/office/drawing/2014/main" id="{4AAB4B7C-9F23-4915-AECE-A669BC4C8AF0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1" name="Rounded Rectangle 237">
                <a:extLst>
                  <a:ext uri="{FF2B5EF4-FFF2-40B4-BE49-F238E27FC236}">
                    <a16:creationId xmlns:a16="http://schemas.microsoft.com/office/drawing/2014/main" id="{E5F4C20F-7D0C-43A9-BCDC-959CF04634E4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D5BF54FE-93E4-4907-BFEB-71515C40FB68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0242B40D-650A-473B-BB65-1F71341D44AF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83D98F2E-149A-4C91-AF2A-00BA818B19C1}"/>
                </a:ext>
              </a:extLst>
            </p:cNvPr>
            <p:cNvGrpSpPr/>
            <p:nvPr/>
          </p:nvGrpSpPr>
          <p:grpSpPr>
            <a:xfrm>
              <a:off x="945055" y="3015631"/>
              <a:ext cx="361764" cy="211837"/>
              <a:chOff x="1563887" y="5676225"/>
              <a:chExt cx="361764" cy="211837"/>
            </a:xfrm>
          </p:grpSpPr>
          <p:sp>
            <p:nvSpPr>
              <p:cNvPr id="385" name="Rounded Rectangle 237">
                <a:extLst>
                  <a:ext uri="{FF2B5EF4-FFF2-40B4-BE49-F238E27FC236}">
                    <a16:creationId xmlns:a16="http://schemas.microsoft.com/office/drawing/2014/main" id="{F6593C85-D88D-479B-B66A-8D301C20425F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6" name="Rounded Rectangle 237">
                <a:extLst>
                  <a:ext uri="{FF2B5EF4-FFF2-40B4-BE49-F238E27FC236}">
                    <a16:creationId xmlns:a16="http://schemas.microsoft.com/office/drawing/2014/main" id="{7365EE84-3FB1-4A4F-8430-456338387099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7492F8F0-5C94-4678-A14F-0CA6324DB9DF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99F360CB-9207-4BAD-9B11-7D7246B40FD9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61714D34-FE39-4D8C-90E4-D0F98E18A8BE}"/>
                </a:ext>
              </a:extLst>
            </p:cNvPr>
            <p:cNvGrpSpPr/>
            <p:nvPr/>
          </p:nvGrpSpPr>
          <p:grpSpPr>
            <a:xfrm>
              <a:off x="945055" y="3255168"/>
              <a:ext cx="361764" cy="211837"/>
              <a:chOff x="1563887" y="5676225"/>
              <a:chExt cx="361764" cy="211837"/>
            </a:xfrm>
          </p:grpSpPr>
          <p:sp>
            <p:nvSpPr>
              <p:cNvPr id="390" name="Rounded Rectangle 237">
                <a:extLst>
                  <a:ext uri="{FF2B5EF4-FFF2-40B4-BE49-F238E27FC236}">
                    <a16:creationId xmlns:a16="http://schemas.microsoft.com/office/drawing/2014/main" id="{6C25FEE5-19C5-46CE-8E7E-B52681791318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1" name="Rounded Rectangle 237">
                <a:extLst>
                  <a:ext uri="{FF2B5EF4-FFF2-40B4-BE49-F238E27FC236}">
                    <a16:creationId xmlns:a16="http://schemas.microsoft.com/office/drawing/2014/main" id="{C718CD0B-C761-49BD-B056-AB39C7ABCC9C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DF71AE86-01A2-4496-828C-D4E5DC1D346C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684611A9-07F9-447A-8F67-EA32674DF2B2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3E22F0EF-17E7-4FA9-BE13-0398399713DD}"/>
                </a:ext>
              </a:extLst>
            </p:cNvPr>
            <p:cNvGrpSpPr/>
            <p:nvPr/>
          </p:nvGrpSpPr>
          <p:grpSpPr>
            <a:xfrm>
              <a:off x="945055" y="3494704"/>
              <a:ext cx="361764" cy="211837"/>
              <a:chOff x="1563887" y="5676225"/>
              <a:chExt cx="361764" cy="211837"/>
            </a:xfrm>
          </p:grpSpPr>
          <p:sp>
            <p:nvSpPr>
              <p:cNvPr id="395" name="Rounded Rectangle 237">
                <a:extLst>
                  <a:ext uri="{FF2B5EF4-FFF2-40B4-BE49-F238E27FC236}">
                    <a16:creationId xmlns:a16="http://schemas.microsoft.com/office/drawing/2014/main" id="{D93ECB8F-FD90-402A-B96E-BA3008B638CD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6" name="Rounded Rectangle 237">
                <a:extLst>
                  <a:ext uri="{FF2B5EF4-FFF2-40B4-BE49-F238E27FC236}">
                    <a16:creationId xmlns:a16="http://schemas.microsoft.com/office/drawing/2014/main" id="{0876F182-C129-4CD1-9BAD-3621A871D797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F7E62225-2E64-4124-98DB-C0B08CD574BC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2EA67FA6-587E-40A3-9207-8F117F4111AA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B115A558-FD7F-4693-9017-AD31A400E962}"/>
                </a:ext>
              </a:extLst>
            </p:cNvPr>
            <p:cNvGrpSpPr/>
            <p:nvPr/>
          </p:nvGrpSpPr>
          <p:grpSpPr>
            <a:xfrm>
              <a:off x="1393838" y="2774119"/>
              <a:ext cx="361764" cy="211837"/>
              <a:chOff x="1563887" y="5676225"/>
              <a:chExt cx="361764" cy="211837"/>
            </a:xfrm>
          </p:grpSpPr>
          <p:sp>
            <p:nvSpPr>
              <p:cNvPr id="400" name="Rounded Rectangle 237">
                <a:extLst>
                  <a:ext uri="{FF2B5EF4-FFF2-40B4-BE49-F238E27FC236}">
                    <a16:creationId xmlns:a16="http://schemas.microsoft.com/office/drawing/2014/main" id="{4EC03EBE-D11E-4BF4-8BE8-851ECDBD3F4B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1" name="Rounded Rectangle 237">
                <a:extLst>
                  <a:ext uri="{FF2B5EF4-FFF2-40B4-BE49-F238E27FC236}">
                    <a16:creationId xmlns:a16="http://schemas.microsoft.com/office/drawing/2014/main" id="{FF412B17-0798-490F-A7A4-413D75F43C6D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AFB9D558-1995-4D86-B167-F277AAD4B1F5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A263103A-39D0-49C0-A534-3064F683FCD5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0C8F565C-A0EB-467D-BBBF-2467EEF7F8D2}"/>
                </a:ext>
              </a:extLst>
            </p:cNvPr>
            <p:cNvGrpSpPr/>
            <p:nvPr/>
          </p:nvGrpSpPr>
          <p:grpSpPr>
            <a:xfrm>
              <a:off x="1393838" y="3013656"/>
              <a:ext cx="361764" cy="211837"/>
              <a:chOff x="1563887" y="5676225"/>
              <a:chExt cx="361764" cy="211837"/>
            </a:xfrm>
          </p:grpSpPr>
          <p:sp>
            <p:nvSpPr>
              <p:cNvPr id="405" name="Rounded Rectangle 237">
                <a:extLst>
                  <a:ext uri="{FF2B5EF4-FFF2-40B4-BE49-F238E27FC236}">
                    <a16:creationId xmlns:a16="http://schemas.microsoft.com/office/drawing/2014/main" id="{68C819F4-CBEB-4823-9F9B-95B3C0B78F65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6" name="Rounded Rectangle 237">
                <a:extLst>
                  <a:ext uri="{FF2B5EF4-FFF2-40B4-BE49-F238E27FC236}">
                    <a16:creationId xmlns:a16="http://schemas.microsoft.com/office/drawing/2014/main" id="{F2C6D7A0-876A-468B-8FBD-4ED78E2C248A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929780A4-F32B-43EB-B58C-D3F13F325A01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D33E0891-6800-46EB-9A98-51F385A0EA68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C458E9CD-47C6-437F-9218-AE75E5B68253}"/>
                </a:ext>
              </a:extLst>
            </p:cNvPr>
            <p:cNvGrpSpPr/>
            <p:nvPr/>
          </p:nvGrpSpPr>
          <p:grpSpPr>
            <a:xfrm>
              <a:off x="1393838" y="3253193"/>
              <a:ext cx="361764" cy="211837"/>
              <a:chOff x="1563887" y="5676225"/>
              <a:chExt cx="361764" cy="211837"/>
            </a:xfrm>
          </p:grpSpPr>
          <p:sp>
            <p:nvSpPr>
              <p:cNvPr id="410" name="Rounded Rectangle 237">
                <a:extLst>
                  <a:ext uri="{FF2B5EF4-FFF2-40B4-BE49-F238E27FC236}">
                    <a16:creationId xmlns:a16="http://schemas.microsoft.com/office/drawing/2014/main" id="{2381BBEA-65C0-462A-BBA2-54EDEC27AFAD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1" name="Rounded Rectangle 237">
                <a:extLst>
                  <a:ext uri="{FF2B5EF4-FFF2-40B4-BE49-F238E27FC236}">
                    <a16:creationId xmlns:a16="http://schemas.microsoft.com/office/drawing/2014/main" id="{A8242C8C-3D4C-4854-9FDC-8A27A35E406D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C9F7F193-E871-4A66-8EA4-904B5B8B72BA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7307F746-88C3-4048-8CEC-BC556B4BA0A5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0831506D-42FD-48B4-8F02-5ACD3E274F5E}"/>
                </a:ext>
              </a:extLst>
            </p:cNvPr>
            <p:cNvGrpSpPr/>
            <p:nvPr/>
          </p:nvGrpSpPr>
          <p:grpSpPr>
            <a:xfrm>
              <a:off x="1393838" y="3492730"/>
              <a:ext cx="361764" cy="211837"/>
              <a:chOff x="1563887" y="5676225"/>
              <a:chExt cx="361764" cy="211837"/>
            </a:xfrm>
          </p:grpSpPr>
          <p:sp>
            <p:nvSpPr>
              <p:cNvPr id="415" name="Rounded Rectangle 237">
                <a:extLst>
                  <a:ext uri="{FF2B5EF4-FFF2-40B4-BE49-F238E27FC236}">
                    <a16:creationId xmlns:a16="http://schemas.microsoft.com/office/drawing/2014/main" id="{17D5E508-F86E-4A4A-829C-9FFC1AC1F8A2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6" name="Rounded Rectangle 237">
                <a:extLst>
                  <a:ext uri="{FF2B5EF4-FFF2-40B4-BE49-F238E27FC236}">
                    <a16:creationId xmlns:a16="http://schemas.microsoft.com/office/drawing/2014/main" id="{92526652-0FB6-41B0-86AC-35613579311B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4F41C635-E1B0-47C5-BD6F-F2424C3BE886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FB0A7E04-77AF-437C-9FAD-CEE2C3AA4CCF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6E579EB3-4081-410B-850E-AAA0E03515A9}"/>
                </a:ext>
              </a:extLst>
            </p:cNvPr>
            <p:cNvGrpSpPr/>
            <p:nvPr/>
          </p:nvGrpSpPr>
          <p:grpSpPr>
            <a:xfrm>
              <a:off x="1393838" y="3732266"/>
              <a:ext cx="361764" cy="211837"/>
              <a:chOff x="1563887" y="5676225"/>
              <a:chExt cx="361764" cy="211837"/>
            </a:xfrm>
          </p:grpSpPr>
          <p:sp>
            <p:nvSpPr>
              <p:cNvPr id="420" name="Rounded Rectangle 237">
                <a:extLst>
                  <a:ext uri="{FF2B5EF4-FFF2-40B4-BE49-F238E27FC236}">
                    <a16:creationId xmlns:a16="http://schemas.microsoft.com/office/drawing/2014/main" id="{0F999104-4A6F-49A1-A1E6-0347D8DD0E26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1" name="Rounded Rectangle 237">
                <a:extLst>
                  <a:ext uri="{FF2B5EF4-FFF2-40B4-BE49-F238E27FC236}">
                    <a16:creationId xmlns:a16="http://schemas.microsoft.com/office/drawing/2014/main" id="{4AD5DC13-2695-4710-A776-2C6AB8B0EFBE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D39D8324-DF3F-47E0-BC28-D6E072DFD074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40C19D22-4403-412A-AD54-431FF44CECB1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241CA45F-1D30-495D-8BF6-236C0015A232}"/>
                </a:ext>
              </a:extLst>
            </p:cNvPr>
            <p:cNvGrpSpPr/>
            <p:nvPr/>
          </p:nvGrpSpPr>
          <p:grpSpPr>
            <a:xfrm>
              <a:off x="1830598" y="2772144"/>
              <a:ext cx="361764" cy="211837"/>
              <a:chOff x="1563887" y="5676225"/>
              <a:chExt cx="361764" cy="211837"/>
            </a:xfrm>
          </p:grpSpPr>
          <p:sp>
            <p:nvSpPr>
              <p:cNvPr id="425" name="Rounded Rectangle 237">
                <a:extLst>
                  <a:ext uri="{FF2B5EF4-FFF2-40B4-BE49-F238E27FC236}">
                    <a16:creationId xmlns:a16="http://schemas.microsoft.com/office/drawing/2014/main" id="{FF9EB318-395D-4337-83BA-CC7D6C82E078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6" name="Rounded Rectangle 237">
                <a:extLst>
                  <a:ext uri="{FF2B5EF4-FFF2-40B4-BE49-F238E27FC236}">
                    <a16:creationId xmlns:a16="http://schemas.microsoft.com/office/drawing/2014/main" id="{EA82C7C3-ED17-4F8F-97A6-57596BD3B71B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C9350726-B9B0-44D3-A01D-B62220A67586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877526E2-E69F-4CC6-AA40-FC6D0C790E99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6B0A4124-BC7F-40E1-81F5-E8E51E4A76BF}"/>
                </a:ext>
              </a:extLst>
            </p:cNvPr>
            <p:cNvGrpSpPr/>
            <p:nvPr/>
          </p:nvGrpSpPr>
          <p:grpSpPr>
            <a:xfrm>
              <a:off x="1830598" y="3011681"/>
              <a:ext cx="361764" cy="211837"/>
              <a:chOff x="1563887" y="5676225"/>
              <a:chExt cx="361764" cy="211837"/>
            </a:xfrm>
          </p:grpSpPr>
          <p:sp>
            <p:nvSpPr>
              <p:cNvPr id="430" name="Rounded Rectangle 237">
                <a:extLst>
                  <a:ext uri="{FF2B5EF4-FFF2-40B4-BE49-F238E27FC236}">
                    <a16:creationId xmlns:a16="http://schemas.microsoft.com/office/drawing/2014/main" id="{B1BF6DD4-1C0E-407D-8C51-E44D723557FB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1" name="Rounded Rectangle 237">
                <a:extLst>
                  <a:ext uri="{FF2B5EF4-FFF2-40B4-BE49-F238E27FC236}">
                    <a16:creationId xmlns:a16="http://schemas.microsoft.com/office/drawing/2014/main" id="{D67952D0-E96B-4D7E-8ADA-FDE1EE9182C3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8ACBA3D-7117-4623-8065-9964562CFFD0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662F462E-1216-46A6-A5B7-CCD297D50C94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DE471EA8-D751-418A-A889-7AD5D377162C}"/>
                </a:ext>
              </a:extLst>
            </p:cNvPr>
            <p:cNvGrpSpPr/>
            <p:nvPr/>
          </p:nvGrpSpPr>
          <p:grpSpPr>
            <a:xfrm>
              <a:off x="1830598" y="3251218"/>
              <a:ext cx="361764" cy="211837"/>
              <a:chOff x="1563887" y="5676225"/>
              <a:chExt cx="361764" cy="211837"/>
            </a:xfrm>
          </p:grpSpPr>
          <p:sp>
            <p:nvSpPr>
              <p:cNvPr id="435" name="Rounded Rectangle 237">
                <a:extLst>
                  <a:ext uri="{FF2B5EF4-FFF2-40B4-BE49-F238E27FC236}">
                    <a16:creationId xmlns:a16="http://schemas.microsoft.com/office/drawing/2014/main" id="{BAE3393E-BC77-4B26-A348-00CA503E191B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6" name="Rounded Rectangle 237">
                <a:extLst>
                  <a:ext uri="{FF2B5EF4-FFF2-40B4-BE49-F238E27FC236}">
                    <a16:creationId xmlns:a16="http://schemas.microsoft.com/office/drawing/2014/main" id="{D7F58B87-9913-44D2-92B4-9A4D2D49F3E2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3F43FD28-2903-4663-A633-80A7EEC62EC0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9DCB17EC-B6A5-4A98-A433-780624C1173D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8BACFD05-E9B6-4055-9182-D4102588BA88}"/>
                </a:ext>
              </a:extLst>
            </p:cNvPr>
            <p:cNvGrpSpPr/>
            <p:nvPr/>
          </p:nvGrpSpPr>
          <p:grpSpPr>
            <a:xfrm>
              <a:off x="1830598" y="3490755"/>
              <a:ext cx="361764" cy="211837"/>
              <a:chOff x="1563887" y="5676225"/>
              <a:chExt cx="361764" cy="211837"/>
            </a:xfrm>
          </p:grpSpPr>
          <p:sp>
            <p:nvSpPr>
              <p:cNvPr id="440" name="Rounded Rectangle 237">
                <a:extLst>
                  <a:ext uri="{FF2B5EF4-FFF2-40B4-BE49-F238E27FC236}">
                    <a16:creationId xmlns:a16="http://schemas.microsoft.com/office/drawing/2014/main" id="{AF126C4D-2538-441D-A7D2-037D7DDD60C9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1" name="Rounded Rectangle 237">
                <a:extLst>
                  <a:ext uri="{FF2B5EF4-FFF2-40B4-BE49-F238E27FC236}">
                    <a16:creationId xmlns:a16="http://schemas.microsoft.com/office/drawing/2014/main" id="{8B9FA319-64E3-4634-932E-501157185653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FBB03AA0-E715-438F-92B7-0423053B987E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6C5A4DB8-56A6-41B8-BF43-5B21016CAEC5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FF64D5F5-571C-4204-A0C5-B5FFE239634E}"/>
                </a:ext>
              </a:extLst>
            </p:cNvPr>
            <p:cNvGrpSpPr/>
            <p:nvPr/>
          </p:nvGrpSpPr>
          <p:grpSpPr>
            <a:xfrm>
              <a:off x="1830598" y="3730291"/>
              <a:ext cx="361764" cy="211837"/>
              <a:chOff x="1563887" y="5676225"/>
              <a:chExt cx="361764" cy="211837"/>
            </a:xfrm>
          </p:grpSpPr>
          <p:sp>
            <p:nvSpPr>
              <p:cNvPr id="445" name="Rounded Rectangle 237">
                <a:extLst>
                  <a:ext uri="{FF2B5EF4-FFF2-40B4-BE49-F238E27FC236}">
                    <a16:creationId xmlns:a16="http://schemas.microsoft.com/office/drawing/2014/main" id="{70DE4BE0-F634-42D3-9C15-23B629C82251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6" name="Rounded Rectangle 237">
                <a:extLst>
                  <a:ext uri="{FF2B5EF4-FFF2-40B4-BE49-F238E27FC236}">
                    <a16:creationId xmlns:a16="http://schemas.microsoft.com/office/drawing/2014/main" id="{79185BA0-D99A-4728-8A4B-F250CA812FBC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0D845CF6-2D4E-492E-A8EA-1EC43677411F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72A18F25-3C92-4347-A9B2-08A563201C0A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1BBC4707-B454-4D37-8600-A4E4A18AE8F4}"/>
                </a:ext>
              </a:extLst>
            </p:cNvPr>
            <p:cNvGrpSpPr/>
            <p:nvPr/>
          </p:nvGrpSpPr>
          <p:grpSpPr>
            <a:xfrm>
              <a:off x="3478992" y="3010467"/>
              <a:ext cx="361764" cy="211837"/>
              <a:chOff x="1563887" y="5676225"/>
              <a:chExt cx="361764" cy="211837"/>
            </a:xfrm>
          </p:grpSpPr>
          <p:sp>
            <p:nvSpPr>
              <p:cNvPr id="450" name="Rounded Rectangle 237">
                <a:extLst>
                  <a:ext uri="{FF2B5EF4-FFF2-40B4-BE49-F238E27FC236}">
                    <a16:creationId xmlns:a16="http://schemas.microsoft.com/office/drawing/2014/main" id="{F64BC3AC-7927-4593-A9EC-93DBA79BE0C4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1" name="Rounded Rectangle 237">
                <a:extLst>
                  <a:ext uri="{FF2B5EF4-FFF2-40B4-BE49-F238E27FC236}">
                    <a16:creationId xmlns:a16="http://schemas.microsoft.com/office/drawing/2014/main" id="{B4358AF5-3143-4B45-9D52-C900111132AE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FEFC5729-10C3-4DA4-B8D2-381FE0550492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0FC8399A-2585-45AD-AE9F-7D30F4FE264C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E16D3E07-4ED6-40E2-9F12-633A6D190E11}"/>
                </a:ext>
              </a:extLst>
            </p:cNvPr>
            <p:cNvGrpSpPr/>
            <p:nvPr/>
          </p:nvGrpSpPr>
          <p:grpSpPr>
            <a:xfrm>
              <a:off x="3478992" y="3250004"/>
              <a:ext cx="361764" cy="211837"/>
              <a:chOff x="1563887" y="5676225"/>
              <a:chExt cx="361764" cy="211837"/>
            </a:xfrm>
          </p:grpSpPr>
          <p:sp>
            <p:nvSpPr>
              <p:cNvPr id="455" name="Rounded Rectangle 237">
                <a:extLst>
                  <a:ext uri="{FF2B5EF4-FFF2-40B4-BE49-F238E27FC236}">
                    <a16:creationId xmlns:a16="http://schemas.microsoft.com/office/drawing/2014/main" id="{479D8F25-DE0A-437E-B145-F598F117603B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6" name="Rounded Rectangle 237">
                <a:extLst>
                  <a:ext uri="{FF2B5EF4-FFF2-40B4-BE49-F238E27FC236}">
                    <a16:creationId xmlns:a16="http://schemas.microsoft.com/office/drawing/2014/main" id="{E50ADC2D-D6DE-4188-B0E0-FA8971C94951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3D9E7620-8D6B-4BE7-A7C1-3CE5BD774A2C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F66487DA-C747-4CE6-9D39-5DDE641580B1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5A233AEA-A140-4851-8ED3-3E392A084000}"/>
                </a:ext>
              </a:extLst>
            </p:cNvPr>
            <p:cNvGrpSpPr/>
            <p:nvPr/>
          </p:nvGrpSpPr>
          <p:grpSpPr>
            <a:xfrm>
              <a:off x="3478992" y="3489541"/>
              <a:ext cx="361764" cy="211837"/>
              <a:chOff x="1563887" y="5676225"/>
              <a:chExt cx="361764" cy="211837"/>
            </a:xfrm>
          </p:grpSpPr>
          <p:sp>
            <p:nvSpPr>
              <p:cNvPr id="460" name="Rounded Rectangle 237">
                <a:extLst>
                  <a:ext uri="{FF2B5EF4-FFF2-40B4-BE49-F238E27FC236}">
                    <a16:creationId xmlns:a16="http://schemas.microsoft.com/office/drawing/2014/main" id="{1301ABBF-A0DE-46A3-ADAC-CF3D3BD04E06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1" name="Rounded Rectangle 237">
                <a:extLst>
                  <a:ext uri="{FF2B5EF4-FFF2-40B4-BE49-F238E27FC236}">
                    <a16:creationId xmlns:a16="http://schemas.microsoft.com/office/drawing/2014/main" id="{4D0F653B-80A6-42D2-85DE-6914191DA2D5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3FC2276D-A069-40E3-B0E6-0EDBC1A05A60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AFD31F4A-AFCB-4E6B-91AE-F1A09624634A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D952CF62-C16B-4F55-B377-AC3E4ACF171F}"/>
                </a:ext>
              </a:extLst>
            </p:cNvPr>
            <p:cNvGrpSpPr/>
            <p:nvPr/>
          </p:nvGrpSpPr>
          <p:grpSpPr>
            <a:xfrm>
              <a:off x="3478992" y="3729078"/>
              <a:ext cx="361764" cy="211837"/>
              <a:chOff x="1563887" y="5676225"/>
              <a:chExt cx="361764" cy="211837"/>
            </a:xfrm>
          </p:grpSpPr>
          <p:sp>
            <p:nvSpPr>
              <p:cNvPr id="465" name="Rounded Rectangle 237">
                <a:extLst>
                  <a:ext uri="{FF2B5EF4-FFF2-40B4-BE49-F238E27FC236}">
                    <a16:creationId xmlns:a16="http://schemas.microsoft.com/office/drawing/2014/main" id="{1578845F-9AB2-4A3E-94C3-D1E1C7A3239B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6" name="Rounded Rectangle 237">
                <a:extLst>
                  <a:ext uri="{FF2B5EF4-FFF2-40B4-BE49-F238E27FC236}">
                    <a16:creationId xmlns:a16="http://schemas.microsoft.com/office/drawing/2014/main" id="{E0F3528D-09E3-497B-AD9B-52524B342FDE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2B39BACA-6C27-4D10-A900-55F279DAD434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49536B05-B908-447D-97DD-810D437A66D6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D23CC6CE-2D66-42B2-855A-4AF63D707C25}"/>
                </a:ext>
              </a:extLst>
            </p:cNvPr>
            <p:cNvGrpSpPr/>
            <p:nvPr/>
          </p:nvGrpSpPr>
          <p:grpSpPr>
            <a:xfrm>
              <a:off x="3478992" y="3968614"/>
              <a:ext cx="361764" cy="211837"/>
              <a:chOff x="1563887" y="5676225"/>
              <a:chExt cx="361764" cy="211837"/>
            </a:xfrm>
          </p:grpSpPr>
          <p:sp>
            <p:nvSpPr>
              <p:cNvPr id="470" name="Rounded Rectangle 237">
                <a:extLst>
                  <a:ext uri="{FF2B5EF4-FFF2-40B4-BE49-F238E27FC236}">
                    <a16:creationId xmlns:a16="http://schemas.microsoft.com/office/drawing/2014/main" id="{D63B0E48-287A-47F0-B368-012A1E2E107D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1" name="Rounded Rectangle 237">
                <a:extLst>
                  <a:ext uri="{FF2B5EF4-FFF2-40B4-BE49-F238E27FC236}">
                    <a16:creationId xmlns:a16="http://schemas.microsoft.com/office/drawing/2014/main" id="{E19F1DBC-3E66-4F19-B106-B1C01DFD0CCB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40D999FD-007F-4167-A260-E5CE2FA796D5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91AD89D-2A82-423C-BAE0-25F1A453D320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29B464EC-CF5A-49D8-B989-119DECB31CD3}"/>
                </a:ext>
              </a:extLst>
            </p:cNvPr>
            <p:cNvGrpSpPr/>
            <p:nvPr/>
          </p:nvGrpSpPr>
          <p:grpSpPr>
            <a:xfrm>
              <a:off x="3914411" y="3013441"/>
              <a:ext cx="361764" cy="211837"/>
              <a:chOff x="1563887" y="5676225"/>
              <a:chExt cx="361764" cy="211837"/>
            </a:xfrm>
          </p:grpSpPr>
          <p:sp>
            <p:nvSpPr>
              <p:cNvPr id="475" name="Rounded Rectangle 237">
                <a:extLst>
                  <a:ext uri="{FF2B5EF4-FFF2-40B4-BE49-F238E27FC236}">
                    <a16:creationId xmlns:a16="http://schemas.microsoft.com/office/drawing/2014/main" id="{C896BE40-BCE1-480A-821C-A8442920CD56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6" name="Rounded Rectangle 237">
                <a:extLst>
                  <a:ext uri="{FF2B5EF4-FFF2-40B4-BE49-F238E27FC236}">
                    <a16:creationId xmlns:a16="http://schemas.microsoft.com/office/drawing/2014/main" id="{80A39947-7E7E-4028-99E5-DCF642E1FD83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BBEEAEB1-1369-455A-9C5F-7E94C461925C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4A4401A-C8A0-4622-8C6E-8045AC03D188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0791505D-A820-4FD8-81DC-B719BE60CA4C}"/>
                </a:ext>
              </a:extLst>
            </p:cNvPr>
            <p:cNvGrpSpPr/>
            <p:nvPr/>
          </p:nvGrpSpPr>
          <p:grpSpPr>
            <a:xfrm>
              <a:off x="3914411" y="3252978"/>
              <a:ext cx="361764" cy="211837"/>
              <a:chOff x="1563887" y="5676225"/>
              <a:chExt cx="361764" cy="211837"/>
            </a:xfrm>
          </p:grpSpPr>
          <p:sp>
            <p:nvSpPr>
              <p:cNvPr id="480" name="Rounded Rectangle 237">
                <a:extLst>
                  <a:ext uri="{FF2B5EF4-FFF2-40B4-BE49-F238E27FC236}">
                    <a16:creationId xmlns:a16="http://schemas.microsoft.com/office/drawing/2014/main" id="{3C8B37F2-5ADE-443F-B487-BB3FB2B48B2B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1" name="Rounded Rectangle 237">
                <a:extLst>
                  <a:ext uri="{FF2B5EF4-FFF2-40B4-BE49-F238E27FC236}">
                    <a16:creationId xmlns:a16="http://schemas.microsoft.com/office/drawing/2014/main" id="{A041CCCE-2046-4F25-A393-0C288C2940A0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324B2424-7AEF-4509-9396-23FDF5577F53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1F9F6CA7-8E7E-4C36-8352-227F1F9997E2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34C6C14B-E694-41D9-B2E3-D9FFB872256B}"/>
                </a:ext>
              </a:extLst>
            </p:cNvPr>
            <p:cNvGrpSpPr/>
            <p:nvPr/>
          </p:nvGrpSpPr>
          <p:grpSpPr>
            <a:xfrm>
              <a:off x="3914411" y="3492515"/>
              <a:ext cx="361764" cy="211837"/>
              <a:chOff x="1563887" y="5676225"/>
              <a:chExt cx="361764" cy="211837"/>
            </a:xfrm>
          </p:grpSpPr>
          <p:sp>
            <p:nvSpPr>
              <p:cNvPr id="485" name="Rounded Rectangle 237">
                <a:extLst>
                  <a:ext uri="{FF2B5EF4-FFF2-40B4-BE49-F238E27FC236}">
                    <a16:creationId xmlns:a16="http://schemas.microsoft.com/office/drawing/2014/main" id="{4ACFAB38-5469-4B51-AB6E-C81018AFCEA7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6" name="Rounded Rectangle 237">
                <a:extLst>
                  <a:ext uri="{FF2B5EF4-FFF2-40B4-BE49-F238E27FC236}">
                    <a16:creationId xmlns:a16="http://schemas.microsoft.com/office/drawing/2014/main" id="{20BF59FF-7521-4354-B488-2BDA65FA61D2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339CF069-064B-4ACA-8434-7FDE67B2BCA6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5BC32DDC-169F-4256-AD71-04B8FAA889EF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D3B2288B-507C-4023-9A1B-6EBBF73A539A}"/>
                </a:ext>
              </a:extLst>
            </p:cNvPr>
            <p:cNvGrpSpPr/>
            <p:nvPr/>
          </p:nvGrpSpPr>
          <p:grpSpPr>
            <a:xfrm>
              <a:off x="3914411" y="3732052"/>
              <a:ext cx="361764" cy="211837"/>
              <a:chOff x="1563887" y="5676225"/>
              <a:chExt cx="361764" cy="211837"/>
            </a:xfrm>
          </p:grpSpPr>
          <p:sp>
            <p:nvSpPr>
              <p:cNvPr id="490" name="Rounded Rectangle 237">
                <a:extLst>
                  <a:ext uri="{FF2B5EF4-FFF2-40B4-BE49-F238E27FC236}">
                    <a16:creationId xmlns:a16="http://schemas.microsoft.com/office/drawing/2014/main" id="{A44D990D-ABB1-4BA5-AE60-E798ABF04F6B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1" name="Rounded Rectangle 237">
                <a:extLst>
                  <a:ext uri="{FF2B5EF4-FFF2-40B4-BE49-F238E27FC236}">
                    <a16:creationId xmlns:a16="http://schemas.microsoft.com/office/drawing/2014/main" id="{25580E5F-C970-4F90-B1E2-744A3707F871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05E2067C-1A44-4FA1-ADA8-67BC914C56D4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D62042BA-6DFF-481E-AA37-6735699E92EC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F0EF6798-7B62-4D9F-98BA-1F674E57B18D}"/>
                </a:ext>
              </a:extLst>
            </p:cNvPr>
            <p:cNvGrpSpPr/>
            <p:nvPr/>
          </p:nvGrpSpPr>
          <p:grpSpPr>
            <a:xfrm>
              <a:off x="3914411" y="3971588"/>
              <a:ext cx="361764" cy="211837"/>
              <a:chOff x="1563887" y="5676225"/>
              <a:chExt cx="361764" cy="211837"/>
            </a:xfrm>
          </p:grpSpPr>
          <p:sp>
            <p:nvSpPr>
              <p:cNvPr id="495" name="Rounded Rectangle 237">
                <a:extLst>
                  <a:ext uri="{FF2B5EF4-FFF2-40B4-BE49-F238E27FC236}">
                    <a16:creationId xmlns:a16="http://schemas.microsoft.com/office/drawing/2014/main" id="{F967E20C-0B81-4E92-AF16-B286E06E306C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6" name="Rounded Rectangle 237">
                <a:extLst>
                  <a:ext uri="{FF2B5EF4-FFF2-40B4-BE49-F238E27FC236}">
                    <a16:creationId xmlns:a16="http://schemas.microsoft.com/office/drawing/2014/main" id="{D139D9BF-EEE7-4C90-811C-FCFEA55CCE7A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78A3912E-E490-4A93-8B60-B80232C783DC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19E61A66-3A39-4957-8B5C-504203C4737D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FCD78990-09DE-49EE-BF82-499C5E68CB27}"/>
                </a:ext>
              </a:extLst>
            </p:cNvPr>
            <p:cNvGrpSpPr/>
            <p:nvPr/>
          </p:nvGrpSpPr>
          <p:grpSpPr>
            <a:xfrm>
              <a:off x="3915672" y="2532778"/>
              <a:ext cx="361764" cy="211837"/>
              <a:chOff x="1563887" y="5676225"/>
              <a:chExt cx="361764" cy="211837"/>
            </a:xfrm>
          </p:grpSpPr>
          <p:sp>
            <p:nvSpPr>
              <p:cNvPr id="257" name="Rounded Rectangle 237">
                <a:extLst>
                  <a:ext uri="{FF2B5EF4-FFF2-40B4-BE49-F238E27FC236}">
                    <a16:creationId xmlns:a16="http://schemas.microsoft.com/office/drawing/2014/main" id="{2B54CCC6-93D0-494B-BECC-C08F6F4F4622}"/>
                  </a:ext>
                </a:extLst>
              </p:cNvPr>
              <p:cNvSpPr/>
              <p:nvPr/>
            </p:nvSpPr>
            <p:spPr>
              <a:xfrm>
                <a:off x="1744205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7" name="Rounded Rectangle 237">
                <a:extLst>
                  <a:ext uri="{FF2B5EF4-FFF2-40B4-BE49-F238E27FC236}">
                    <a16:creationId xmlns:a16="http://schemas.microsoft.com/office/drawing/2014/main" id="{99ED3D89-BD40-40D6-9468-9A48E2BCD296}"/>
                  </a:ext>
                </a:extLst>
              </p:cNvPr>
              <p:cNvSpPr/>
              <p:nvPr/>
            </p:nvSpPr>
            <p:spPr>
              <a:xfrm>
                <a:off x="1563887" y="5676225"/>
                <a:ext cx="181446" cy="21183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E1EEE83B-F90D-4498-BAE4-A9AF51F7A35B}"/>
                  </a:ext>
                </a:extLst>
              </p:cNvPr>
              <p:cNvSpPr/>
              <p:nvPr/>
            </p:nvSpPr>
            <p:spPr>
              <a:xfrm>
                <a:off x="1614424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E09EA43C-C1F7-4112-A419-149077AFBA82}"/>
                  </a:ext>
                </a:extLst>
              </p:cNvPr>
              <p:cNvSpPr/>
              <p:nvPr/>
            </p:nvSpPr>
            <p:spPr>
              <a:xfrm>
                <a:off x="1745333" y="5713303"/>
                <a:ext cx="130909" cy="13090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501" name="TextBox 500">
            <a:extLst>
              <a:ext uri="{FF2B5EF4-FFF2-40B4-BE49-F238E27FC236}">
                <a16:creationId xmlns:a16="http://schemas.microsoft.com/office/drawing/2014/main" id="{13588BAC-8174-4305-A850-F1F8711C2450}"/>
              </a:ext>
            </a:extLst>
          </p:cNvPr>
          <p:cNvSpPr txBox="1"/>
          <p:nvPr/>
        </p:nvSpPr>
        <p:spPr>
          <a:xfrm>
            <a:off x="627931" y="4834636"/>
            <a:ext cx="813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Flat, unfixed distribution of 64 tasks with 1 CPU per task, unknown number of nodes,</a:t>
            </a:r>
          </a:p>
          <a:p>
            <a:r>
              <a:rPr lang="en-US" dirty="0"/>
              <a:t>memory allocated per CPU</a:t>
            </a:r>
          </a:p>
        </p:txBody>
      </p:sp>
    </p:spTree>
    <p:extLst>
      <p:ext uri="{BB962C8B-B14F-4D97-AF65-F5344CB8AC3E}">
        <p14:creationId xmlns:p14="http://schemas.microsoft.com/office/powerpoint/2010/main" val="2175233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11E2-0AFF-4C4B-9A7F-A7B4C989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MPI, CPU+GPU: MotionCorr2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2CA9D-115A-44A3-8E28-C668C945E200}"/>
              </a:ext>
            </a:extLst>
          </p:cNvPr>
          <p:cNvSpPr txBox="1"/>
          <p:nvPr/>
        </p:nvSpPr>
        <p:spPr>
          <a:xfrm>
            <a:off x="256848" y="2060692"/>
            <a:ext cx="8630304" cy="332398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#!/bin/bash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=8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--partition=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gpu</a:t>
            </a:r>
            <a:endParaRPr lang="en-US" sz="1050" dirty="0">
              <a:highlight>
                <a:srgbClr val="FFFF00"/>
              </a:highlight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cpus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-per-task=1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--error=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MotionCorr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/job002/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run.err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--output=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MotionCorr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/job002/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run.out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--time=</a:t>
            </a:r>
            <a:r>
              <a:rPr lang="en-US" sz="1050" dirty="0">
                <a:solidFill>
                  <a:schemeClr val="bg1"/>
                </a:solidFill>
                <a:highlight>
                  <a:srgbClr val="808000"/>
                </a:highlight>
                <a:latin typeface="Lucida Console" charset="0"/>
                <a:ea typeface="Lucida Console" charset="0"/>
                <a:cs typeface="Lucida Console" charset="0"/>
              </a:rPr>
              <a:t>240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--mem=10g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gres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=gpu:p100:4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--nodes=2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-per-node=4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module load RELION</a:t>
            </a:r>
          </a:p>
          <a:p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srun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 --mem-per-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cpu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=8g 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mpi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=pmi2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relion_run_motioncorr</a:t>
            </a:r>
            <a:r>
              <a:rPr lang="en-US" sz="1050" dirty="0" err="1">
                <a:solidFill>
                  <a:schemeClr val="bg1"/>
                </a:solidFill>
                <a:highlight>
                  <a:srgbClr val="808000"/>
                </a:highlight>
                <a:latin typeface="Lucida Console" charset="0"/>
                <a:ea typeface="Lucida Console" charset="0"/>
                <a:cs typeface="Lucida Console" charset="0"/>
              </a:rPr>
              <a:t>_mpi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./Import/job001/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movies.star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\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--o 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MotionCorr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/job002/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save_movies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first_frame_sum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1 --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last_frame_sum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16 \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--use_motioncor2 --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bin_factor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1 --motioncor2_exe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$RELION_MOTIONCOR2_EXECUTABLE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\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bfactor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150 --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angpix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3.54 --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patch_x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5 --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patch_y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5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gpu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 ""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dose_weighting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\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--voltage 300 --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dose_per_frame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1 --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preexposure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only_do_unfinished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3F21C-A5E7-4E5E-95D2-7D644ACDFA2D}"/>
              </a:ext>
            </a:extLst>
          </p:cNvPr>
          <p:cNvSpPr txBox="1"/>
          <p:nvPr/>
        </p:nvSpPr>
        <p:spPr>
          <a:xfrm>
            <a:off x="628650" y="5896725"/>
            <a:ext cx="796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Flat, fixed distribution of 8 tasks on 2 GPU nodes, 4 CPUs and 4 GPUs each node, memory allocated per node, GPUs unassigned</a:t>
            </a:r>
          </a:p>
        </p:txBody>
      </p:sp>
    </p:spTree>
    <p:extLst>
      <p:ext uri="{BB962C8B-B14F-4D97-AF65-F5344CB8AC3E}">
        <p14:creationId xmlns:p14="http://schemas.microsoft.com/office/powerpoint/2010/main" val="1363367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7D5E-DDE8-4B98-A829-1B674AF4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MPI, CPU+GPU: MotionCorr2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97CADD-DB2C-41D9-8BAE-452DD804D288}"/>
              </a:ext>
            </a:extLst>
          </p:cNvPr>
          <p:cNvGrpSpPr/>
          <p:nvPr/>
        </p:nvGrpSpPr>
        <p:grpSpPr>
          <a:xfrm>
            <a:off x="2274966" y="2294544"/>
            <a:ext cx="4151060" cy="2011687"/>
            <a:chOff x="411480" y="2246072"/>
            <a:chExt cx="4151060" cy="2011687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359EB96-1074-4BB7-8F91-0AD13F34528A}"/>
                </a:ext>
              </a:extLst>
            </p:cNvPr>
            <p:cNvSpPr/>
            <p:nvPr/>
          </p:nvSpPr>
          <p:spPr>
            <a:xfrm>
              <a:off x="411480" y="2463116"/>
              <a:ext cx="1875569" cy="17946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E67D94-F957-4328-9E45-D810CADE9777}"/>
                </a:ext>
              </a:extLst>
            </p:cNvPr>
            <p:cNvSpPr/>
            <p:nvPr/>
          </p:nvSpPr>
          <p:spPr>
            <a:xfrm>
              <a:off x="2506024" y="2463116"/>
              <a:ext cx="1875569" cy="17946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BC60102-A83C-4B54-8D1C-D3CC89E16C91}"/>
                </a:ext>
              </a:extLst>
            </p:cNvPr>
            <p:cNvSpPr/>
            <p:nvPr/>
          </p:nvSpPr>
          <p:spPr>
            <a:xfrm>
              <a:off x="554290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F9B9E2C3-7839-489A-9CEE-379B19859F6E}"/>
                </a:ext>
              </a:extLst>
            </p:cNvPr>
            <p:cNvSpPr/>
            <p:nvPr/>
          </p:nvSpPr>
          <p:spPr>
            <a:xfrm>
              <a:off x="685199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FFA088F6-60D7-4D1A-BB7F-66702E170B25}"/>
                </a:ext>
              </a:extLst>
            </p:cNvPr>
            <p:cNvSpPr/>
            <p:nvPr/>
          </p:nvSpPr>
          <p:spPr>
            <a:xfrm>
              <a:off x="994356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7DC93BE-BBF1-4954-BDC5-98FE3CD375A2}"/>
                </a:ext>
              </a:extLst>
            </p:cNvPr>
            <p:cNvSpPr/>
            <p:nvPr/>
          </p:nvSpPr>
          <p:spPr>
            <a:xfrm>
              <a:off x="1125265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0659B21-DDAB-463D-8D77-757359CDF502}"/>
                </a:ext>
              </a:extLst>
            </p:cNvPr>
            <p:cNvSpPr/>
            <p:nvPr/>
          </p:nvSpPr>
          <p:spPr>
            <a:xfrm>
              <a:off x="1434422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F990B75-BF64-4E94-A753-586A790D3251}"/>
                </a:ext>
              </a:extLst>
            </p:cNvPr>
            <p:cNvSpPr/>
            <p:nvPr/>
          </p:nvSpPr>
          <p:spPr>
            <a:xfrm>
              <a:off x="1565331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B29BF6B-D9C7-4905-9240-DD575F23B07C}"/>
                </a:ext>
              </a:extLst>
            </p:cNvPr>
            <p:cNvSpPr/>
            <p:nvPr/>
          </p:nvSpPr>
          <p:spPr>
            <a:xfrm>
              <a:off x="1874487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7232E11B-FE34-4C7B-8A13-218649344103}"/>
                </a:ext>
              </a:extLst>
            </p:cNvPr>
            <p:cNvSpPr/>
            <p:nvPr/>
          </p:nvSpPr>
          <p:spPr>
            <a:xfrm>
              <a:off x="2005396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89D0486-B319-4C41-9215-21EC39F682EE}"/>
                </a:ext>
              </a:extLst>
            </p:cNvPr>
            <p:cNvSpPr/>
            <p:nvPr/>
          </p:nvSpPr>
          <p:spPr>
            <a:xfrm>
              <a:off x="554290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5560FDC-4345-4985-8BF6-56DCB2013BAE}"/>
                </a:ext>
              </a:extLst>
            </p:cNvPr>
            <p:cNvSpPr/>
            <p:nvPr/>
          </p:nvSpPr>
          <p:spPr>
            <a:xfrm>
              <a:off x="685199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2DF2C2F-F322-4592-88E7-5CB2DA617545}"/>
                </a:ext>
              </a:extLst>
            </p:cNvPr>
            <p:cNvSpPr/>
            <p:nvPr/>
          </p:nvSpPr>
          <p:spPr>
            <a:xfrm>
              <a:off x="994356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4DC958A-55F5-47DF-A73A-6E1FE5C2AFBC}"/>
                </a:ext>
              </a:extLst>
            </p:cNvPr>
            <p:cNvSpPr/>
            <p:nvPr/>
          </p:nvSpPr>
          <p:spPr>
            <a:xfrm>
              <a:off x="1125265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388AAF4C-86AB-4101-98AF-1FFD35EA51DD}"/>
                </a:ext>
              </a:extLst>
            </p:cNvPr>
            <p:cNvSpPr/>
            <p:nvPr/>
          </p:nvSpPr>
          <p:spPr>
            <a:xfrm>
              <a:off x="1434422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EAA625D-86DB-4290-888D-C32761577DD5}"/>
                </a:ext>
              </a:extLst>
            </p:cNvPr>
            <p:cNvSpPr/>
            <p:nvPr/>
          </p:nvSpPr>
          <p:spPr>
            <a:xfrm>
              <a:off x="1565331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6A24C4EF-FDE8-4FF7-817C-DAC1E55FE762}"/>
                </a:ext>
              </a:extLst>
            </p:cNvPr>
            <p:cNvSpPr/>
            <p:nvPr/>
          </p:nvSpPr>
          <p:spPr>
            <a:xfrm>
              <a:off x="1874487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202EECB6-225F-44B1-9DD3-C94A422ECCAA}"/>
                </a:ext>
              </a:extLst>
            </p:cNvPr>
            <p:cNvSpPr/>
            <p:nvPr/>
          </p:nvSpPr>
          <p:spPr>
            <a:xfrm>
              <a:off x="2005396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B9E755B-438B-45D5-B611-927DBD223189}"/>
                </a:ext>
              </a:extLst>
            </p:cNvPr>
            <p:cNvSpPr/>
            <p:nvPr/>
          </p:nvSpPr>
          <p:spPr>
            <a:xfrm>
              <a:off x="994356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E3717E5-B63B-44C2-AB01-3104DB035DB9}"/>
                </a:ext>
              </a:extLst>
            </p:cNvPr>
            <p:cNvSpPr/>
            <p:nvPr/>
          </p:nvSpPr>
          <p:spPr>
            <a:xfrm>
              <a:off x="1125265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83EC3DBC-20AE-4B2A-A856-C784F9A01AFE}"/>
                </a:ext>
              </a:extLst>
            </p:cNvPr>
            <p:cNvSpPr/>
            <p:nvPr/>
          </p:nvSpPr>
          <p:spPr>
            <a:xfrm>
              <a:off x="1434422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048D63C-8535-4F25-A302-C777E167D029}"/>
                </a:ext>
              </a:extLst>
            </p:cNvPr>
            <p:cNvSpPr/>
            <p:nvPr/>
          </p:nvSpPr>
          <p:spPr>
            <a:xfrm>
              <a:off x="1565331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782A1DC8-ABDF-46B5-ABD6-92032EF3D9C8}"/>
                </a:ext>
              </a:extLst>
            </p:cNvPr>
            <p:cNvSpPr/>
            <p:nvPr/>
          </p:nvSpPr>
          <p:spPr>
            <a:xfrm>
              <a:off x="1874487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B645218-0B6D-4E8D-93F4-EDC0509D0B6D}"/>
                </a:ext>
              </a:extLst>
            </p:cNvPr>
            <p:cNvSpPr/>
            <p:nvPr/>
          </p:nvSpPr>
          <p:spPr>
            <a:xfrm>
              <a:off x="2005396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75C13EBC-DA1B-4648-86AC-93B4B5D9DB0B}"/>
                </a:ext>
              </a:extLst>
            </p:cNvPr>
            <p:cNvSpPr/>
            <p:nvPr/>
          </p:nvSpPr>
          <p:spPr>
            <a:xfrm>
              <a:off x="994356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14EA3B1-7842-4775-8388-9BAC198CDEE9}"/>
                </a:ext>
              </a:extLst>
            </p:cNvPr>
            <p:cNvSpPr/>
            <p:nvPr/>
          </p:nvSpPr>
          <p:spPr>
            <a:xfrm>
              <a:off x="1125265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E346846-2A9F-41D3-B6DC-622C02C144E1}"/>
                </a:ext>
              </a:extLst>
            </p:cNvPr>
            <p:cNvSpPr/>
            <p:nvPr/>
          </p:nvSpPr>
          <p:spPr>
            <a:xfrm>
              <a:off x="1434422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A81DACF8-9D5F-4ED7-AC3C-89A16BCF2ADB}"/>
                </a:ext>
              </a:extLst>
            </p:cNvPr>
            <p:cNvSpPr/>
            <p:nvPr/>
          </p:nvSpPr>
          <p:spPr>
            <a:xfrm>
              <a:off x="1565331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82AF0F6-64A7-48C6-AB37-5156D2FB4F24}"/>
                </a:ext>
              </a:extLst>
            </p:cNvPr>
            <p:cNvSpPr/>
            <p:nvPr/>
          </p:nvSpPr>
          <p:spPr>
            <a:xfrm>
              <a:off x="1874487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7F3F78A-CA64-4F42-AB45-9CDC1DE07356}"/>
                </a:ext>
              </a:extLst>
            </p:cNvPr>
            <p:cNvSpPr/>
            <p:nvPr/>
          </p:nvSpPr>
          <p:spPr>
            <a:xfrm>
              <a:off x="2005396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53015C4-DEE4-4B66-A7AE-2A4B9FAC87AA}"/>
                </a:ext>
              </a:extLst>
            </p:cNvPr>
            <p:cNvSpPr/>
            <p:nvPr/>
          </p:nvSpPr>
          <p:spPr>
            <a:xfrm>
              <a:off x="994356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DBFD368-774A-4E55-A450-03677EA95A44}"/>
                </a:ext>
              </a:extLst>
            </p:cNvPr>
            <p:cNvSpPr/>
            <p:nvPr/>
          </p:nvSpPr>
          <p:spPr>
            <a:xfrm>
              <a:off x="1125265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0C669C43-FBE8-453D-A336-DC9DB7CD8280}"/>
                </a:ext>
              </a:extLst>
            </p:cNvPr>
            <p:cNvSpPr/>
            <p:nvPr/>
          </p:nvSpPr>
          <p:spPr>
            <a:xfrm>
              <a:off x="1434422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0537B39B-EB26-4CEC-A397-6195D683A4BC}"/>
                </a:ext>
              </a:extLst>
            </p:cNvPr>
            <p:cNvSpPr/>
            <p:nvPr/>
          </p:nvSpPr>
          <p:spPr>
            <a:xfrm>
              <a:off x="1565331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F2B599DF-0C8E-448F-9510-D6E66C3A76A6}"/>
                </a:ext>
              </a:extLst>
            </p:cNvPr>
            <p:cNvSpPr/>
            <p:nvPr/>
          </p:nvSpPr>
          <p:spPr>
            <a:xfrm>
              <a:off x="1874487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68159E69-6D87-4278-87FB-DD11FAF8BB19}"/>
                </a:ext>
              </a:extLst>
            </p:cNvPr>
            <p:cNvSpPr/>
            <p:nvPr/>
          </p:nvSpPr>
          <p:spPr>
            <a:xfrm>
              <a:off x="2005396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EA079542-DFAF-4614-BC03-2B7564BA7473}"/>
                </a:ext>
              </a:extLst>
            </p:cNvPr>
            <p:cNvSpPr/>
            <p:nvPr/>
          </p:nvSpPr>
          <p:spPr>
            <a:xfrm>
              <a:off x="994356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937F9F82-8E0D-4D4B-8611-D962848D1F91}"/>
                </a:ext>
              </a:extLst>
            </p:cNvPr>
            <p:cNvSpPr/>
            <p:nvPr/>
          </p:nvSpPr>
          <p:spPr>
            <a:xfrm>
              <a:off x="1125265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BC5B70EB-07DE-43CA-B19F-6B5EFB87A743}"/>
                </a:ext>
              </a:extLst>
            </p:cNvPr>
            <p:cNvSpPr/>
            <p:nvPr/>
          </p:nvSpPr>
          <p:spPr>
            <a:xfrm>
              <a:off x="1434422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E25022F1-968D-4DAC-89DF-251F3F8835F0}"/>
                </a:ext>
              </a:extLst>
            </p:cNvPr>
            <p:cNvSpPr/>
            <p:nvPr/>
          </p:nvSpPr>
          <p:spPr>
            <a:xfrm>
              <a:off x="1565331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16B5B4B-4C44-4072-B744-EE9ABF31F336}"/>
                </a:ext>
              </a:extLst>
            </p:cNvPr>
            <p:cNvSpPr/>
            <p:nvPr/>
          </p:nvSpPr>
          <p:spPr>
            <a:xfrm>
              <a:off x="1874487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08F61CD-176D-4B10-8EDA-B40FBC7A0A38}"/>
                </a:ext>
              </a:extLst>
            </p:cNvPr>
            <p:cNvSpPr/>
            <p:nvPr/>
          </p:nvSpPr>
          <p:spPr>
            <a:xfrm>
              <a:off x="2005396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6C038BBF-43D8-487C-B86D-65768513F381}"/>
                </a:ext>
              </a:extLst>
            </p:cNvPr>
            <p:cNvSpPr/>
            <p:nvPr/>
          </p:nvSpPr>
          <p:spPr>
            <a:xfrm>
              <a:off x="3528965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D7752937-7A83-40FF-B0B3-ABDF39499F20}"/>
                </a:ext>
              </a:extLst>
            </p:cNvPr>
            <p:cNvSpPr/>
            <p:nvPr/>
          </p:nvSpPr>
          <p:spPr>
            <a:xfrm>
              <a:off x="3659874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CCF8AE6B-9358-4E50-8F62-8293F8C51D9D}"/>
                </a:ext>
              </a:extLst>
            </p:cNvPr>
            <p:cNvSpPr/>
            <p:nvPr/>
          </p:nvSpPr>
          <p:spPr>
            <a:xfrm>
              <a:off x="3969030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1CF457BA-536A-435D-B040-B233BDD78AF4}"/>
                </a:ext>
              </a:extLst>
            </p:cNvPr>
            <p:cNvSpPr/>
            <p:nvPr/>
          </p:nvSpPr>
          <p:spPr>
            <a:xfrm>
              <a:off x="4099939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FB9CF64A-4F34-48B0-AAA6-8520C7638F48}"/>
                </a:ext>
              </a:extLst>
            </p:cNvPr>
            <p:cNvSpPr/>
            <p:nvPr/>
          </p:nvSpPr>
          <p:spPr>
            <a:xfrm>
              <a:off x="3528965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FB5A9CE3-D2A6-4E37-B531-BD00E15D5FE4}"/>
                </a:ext>
              </a:extLst>
            </p:cNvPr>
            <p:cNvSpPr/>
            <p:nvPr/>
          </p:nvSpPr>
          <p:spPr>
            <a:xfrm>
              <a:off x="3659874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24382300-51FA-45F0-A244-F80AB3C259E4}"/>
                </a:ext>
              </a:extLst>
            </p:cNvPr>
            <p:cNvSpPr/>
            <p:nvPr/>
          </p:nvSpPr>
          <p:spPr>
            <a:xfrm>
              <a:off x="3969030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B498B340-6CC7-4A4E-8489-8AF82CB76C70}"/>
                </a:ext>
              </a:extLst>
            </p:cNvPr>
            <p:cNvSpPr/>
            <p:nvPr/>
          </p:nvSpPr>
          <p:spPr>
            <a:xfrm>
              <a:off x="4099939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B27500FD-E006-4F05-B4A7-77FC95A74C9B}"/>
                </a:ext>
              </a:extLst>
            </p:cNvPr>
            <p:cNvSpPr/>
            <p:nvPr/>
          </p:nvSpPr>
          <p:spPr>
            <a:xfrm>
              <a:off x="3528965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EBFCB3FF-7AE6-4ECA-B440-37B545D6B5EC}"/>
                </a:ext>
              </a:extLst>
            </p:cNvPr>
            <p:cNvSpPr/>
            <p:nvPr/>
          </p:nvSpPr>
          <p:spPr>
            <a:xfrm>
              <a:off x="3659874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1DFCC16C-3263-4297-87F4-EBD0D59B1E27}"/>
                </a:ext>
              </a:extLst>
            </p:cNvPr>
            <p:cNvSpPr/>
            <p:nvPr/>
          </p:nvSpPr>
          <p:spPr>
            <a:xfrm>
              <a:off x="3969030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A46CB52-A124-4618-97E8-B1C2ADF820E3}"/>
                </a:ext>
              </a:extLst>
            </p:cNvPr>
            <p:cNvSpPr/>
            <p:nvPr/>
          </p:nvSpPr>
          <p:spPr>
            <a:xfrm>
              <a:off x="4099939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B942CBB4-2F86-4A84-BB7F-50E74E5F8EC2}"/>
                </a:ext>
              </a:extLst>
            </p:cNvPr>
            <p:cNvSpPr/>
            <p:nvPr/>
          </p:nvSpPr>
          <p:spPr>
            <a:xfrm>
              <a:off x="3528965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4FCAE77D-B2A8-4CE8-B733-9848339FC545}"/>
                </a:ext>
              </a:extLst>
            </p:cNvPr>
            <p:cNvSpPr/>
            <p:nvPr/>
          </p:nvSpPr>
          <p:spPr>
            <a:xfrm>
              <a:off x="3659874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CCF7BC5-E5F1-4963-9B13-60E806970FE2}"/>
                </a:ext>
              </a:extLst>
            </p:cNvPr>
            <p:cNvSpPr/>
            <p:nvPr/>
          </p:nvSpPr>
          <p:spPr>
            <a:xfrm>
              <a:off x="3969030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EF957355-98DF-454D-89F8-3D20DCD30277}"/>
                </a:ext>
              </a:extLst>
            </p:cNvPr>
            <p:cNvSpPr/>
            <p:nvPr/>
          </p:nvSpPr>
          <p:spPr>
            <a:xfrm>
              <a:off x="4099939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27EEEF0C-16E6-4BEC-BD3B-F628AD53B67B}"/>
                </a:ext>
              </a:extLst>
            </p:cNvPr>
            <p:cNvSpPr/>
            <p:nvPr/>
          </p:nvSpPr>
          <p:spPr>
            <a:xfrm>
              <a:off x="2648833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F596EB29-5D3E-4AB3-867D-24B0662B543E}"/>
                </a:ext>
              </a:extLst>
            </p:cNvPr>
            <p:cNvSpPr/>
            <p:nvPr/>
          </p:nvSpPr>
          <p:spPr>
            <a:xfrm>
              <a:off x="2779742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D9CE710F-8285-455B-9898-79678DE063D7}"/>
                </a:ext>
              </a:extLst>
            </p:cNvPr>
            <p:cNvSpPr/>
            <p:nvPr/>
          </p:nvSpPr>
          <p:spPr>
            <a:xfrm>
              <a:off x="3088899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F3D152A1-FDA9-400E-8B0F-4E56F4ED644B}"/>
                </a:ext>
              </a:extLst>
            </p:cNvPr>
            <p:cNvSpPr/>
            <p:nvPr/>
          </p:nvSpPr>
          <p:spPr>
            <a:xfrm>
              <a:off x="3219808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5E5AA563-4503-4C91-8446-F34D354D796B}"/>
                </a:ext>
              </a:extLst>
            </p:cNvPr>
            <p:cNvSpPr/>
            <p:nvPr/>
          </p:nvSpPr>
          <p:spPr>
            <a:xfrm>
              <a:off x="3528965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E2C3A586-443C-45F4-9376-CB4A8381B0EB}"/>
                </a:ext>
              </a:extLst>
            </p:cNvPr>
            <p:cNvSpPr/>
            <p:nvPr/>
          </p:nvSpPr>
          <p:spPr>
            <a:xfrm>
              <a:off x="3659874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C0423F42-5A50-46CA-B517-97D931AB2F1D}"/>
                </a:ext>
              </a:extLst>
            </p:cNvPr>
            <p:cNvSpPr/>
            <p:nvPr/>
          </p:nvSpPr>
          <p:spPr>
            <a:xfrm>
              <a:off x="3969030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8A3C2FF4-F267-4D76-92FD-34C582E6CDDB}"/>
                </a:ext>
              </a:extLst>
            </p:cNvPr>
            <p:cNvSpPr/>
            <p:nvPr/>
          </p:nvSpPr>
          <p:spPr>
            <a:xfrm>
              <a:off x="4099939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71073C92-D653-4FCB-886B-F0D8C0C4EDE2}"/>
                </a:ext>
              </a:extLst>
            </p:cNvPr>
            <p:cNvSpPr/>
            <p:nvPr/>
          </p:nvSpPr>
          <p:spPr>
            <a:xfrm>
              <a:off x="2648833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FB853D4F-70D8-4413-928A-7DCF45303C4E}"/>
                </a:ext>
              </a:extLst>
            </p:cNvPr>
            <p:cNvSpPr/>
            <p:nvPr/>
          </p:nvSpPr>
          <p:spPr>
            <a:xfrm>
              <a:off x="2779742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0BEFB005-D6DE-4427-90B2-0745A0313A44}"/>
                </a:ext>
              </a:extLst>
            </p:cNvPr>
            <p:cNvSpPr/>
            <p:nvPr/>
          </p:nvSpPr>
          <p:spPr>
            <a:xfrm>
              <a:off x="3088899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2908E23-D0BC-4AB4-A40B-E1F42CC431AD}"/>
                </a:ext>
              </a:extLst>
            </p:cNvPr>
            <p:cNvSpPr/>
            <p:nvPr/>
          </p:nvSpPr>
          <p:spPr>
            <a:xfrm>
              <a:off x="3219808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28634FC2-79E9-4298-AA9D-39318A2162AD}"/>
                </a:ext>
              </a:extLst>
            </p:cNvPr>
            <p:cNvSpPr/>
            <p:nvPr/>
          </p:nvSpPr>
          <p:spPr>
            <a:xfrm>
              <a:off x="3528965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3E0EF825-ADF4-4B49-8515-5E27BFE64021}"/>
                </a:ext>
              </a:extLst>
            </p:cNvPr>
            <p:cNvSpPr/>
            <p:nvPr/>
          </p:nvSpPr>
          <p:spPr>
            <a:xfrm>
              <a:off x="3659874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9CC4ADC-ACFD-487F-92E1-C00EFEAAC9F8}"/>
                </a:ext>
              </a:extLst>
            </p:cNvPr>
            <p:cNvSpPr/>
            <p:nvPr/>
          </p:nvSpPr>
          <p:spPr>
            <a:xfrm>
              <a:off x="3969030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76A5D8DF-70CD-47E9-9439-F07A3B6F1134}"/>
                </a:ext>
              </a:extLst>
            </p:cNvPr>
            <p:cNvSpPr/>
            <p:nvPr/>
          </p:nvSpPr>
          <p:spPr>
            <a:xfrm>
              <a:off x="4099939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8500DE6D-701C-4AB5-9785-CE9816480400}"/>
                </a:ext>
              </a:extLst>
            </p:cNvPr>
            <p:cNvSpPr/>
            <p:nvPr/>
          </p:nvSpPr>
          <p:spPr>
            <a:xfrm>
              <a:off x="2648833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A9A34FD2-9296-4D00-AD08-5898324E4F61}"/>
                </a:ext>
              </a:extLst>
            </p:cNvPr>
            <p:cNvSpPr/>
            <p:nvPr/>
          </p:nvSpPr>
          <p:spPr>
            <a:xfrm>
              <a:off x="2779742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97BE81BE-B498-482C-AFA3-DD102972CB1C}"/>
                </a:ext>
              </a:extLst>
            </p:cNvPr>
            <p:cNvSpPr/>
            <p:nvPr/>
          </p:nvSpPr>
          <p:spPr>
            <a:xfrm>
              <a:off x="3088899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AE811A0-4A8F-42BF-833F-D3C846A15249}"/>
                </a:ext>
              </a:extLst>
            </p:cNvPr>
            <p:cNvSpPr/>
            <p:nvPr/>
          </p:nvSpPr>
          <p:spPr>
            <a:xfrm>
              <a:off x="3219808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F89B1321-7969-47AB-8212-4CC87003FB19}"/>
                </a:ext>
              </a:extLst>
            </p:cNvPr>
            <p:cNvSpPr/>
            <p:nvPr/>
          </p:nvSpPr>
          <p:spPr>
            <a:xfrm>
              <a:off x="3528965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AE54936-2576-421A-AE9D-0258DDEA46CB}"/>
                </a:ext>
              </a:extLst>
            </p:cNvPr>
            <p:cNvSpPr/>
            <p:nvPr/>
          </p:nvSpPr>
          <p:spPr>
            <a:xfrm>
              <a:off x="3659874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28CD5597-D810-4295-827B-4B2B1C57A8FC}"/>
                </a:ext>
              </a:extLst>
            </p:cNvPr>
            <p:cNvSpPr/>
            <p:nvPr/>
          </p:nvSpPr>
          <p:spPr>
            <a:xfrm>
              <a:off x="3969030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A065FB19-0606-4DBA-9849-AC749EE77A30}"/>
                </a:ext>
              </a:extLst>
            </p:cNvPr>
            <p:cNvSpPr/>
            <p:nvPr/>
          </p:nvSpPr>
          <p:spPr>
            <a:xfrm>
              <a:off x="4099939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0" name="Parallelogram 249">
              <a:extLst>
                <a:ext uri="{FF2B5EF4-FFF2-40B4-BE49-F238E27FC236}">
                  <a16:creationId xmlns:a16="http://schemas.microsoft.com/office/drawing/2014/main" id="{91D71D67-2190-439F-9084-A56804B4EDBC}"/>
                </a:ext>
              </a:extLst>
            </p:cNvPr>
            <p:cNvSpPr/>
            <p:nvPr/>
          </p:nvSpPr>
          <p:spPr>
            <a:xfrm>
              <a:off x="1515793" y="2246072"/>
              <a:ext cx="957509" cy="25371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node1</a:t>
              </a:r>
            </a:p>
          </p:txBody>
        </p:sp>
        <p:sp>
          <p:nvSpPr>
            <p:cNvPr id="251" name="Parallelogram 250">
              <a:extLst>
                <a:ext uri="{FF2B5EF4-FFF2-40B4-BE49-F238E27FC236}">
                  <a16:creationId xmlns:a16="http://schemas.microsoft.com/office/drawing/2014/main" id="{A4E2076C-6444-4597-85F5-54F49431F4B1}"/>
                </a:ext>
              </a:extLst>
            </p:cNvPr>
            <p:cNvSpPr/>
            <p:nvPr/>
          </p:nvSpPr>
          <p:spPr>
            <a:xfrm>
              <a:off x="3605031" y="2246072"/>
              <a:ext cx="957509" cy="25371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node2</a:t>
              </a: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5ABDD84E-4459-4DA4-BB56-A9B25A1DA0A6}"/>
                </a:ext>
              </a:extLst>
            </p:cNvPr>
            <p:cNvSpPr/>
            <p:nvPr/>
          </p:nvSpPr>
          <p:spPr>
            <a:xfrm>
              <a:off x="3088899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C3485C14-EDC5-4EAD-8821-FEF01B8E0C6D}"/>
                </a:ext>
              </a:extLst>
            </p:cNvPr>
            <p:cNvSpPr/>
            <p:nvPr/>
          </p:nvSpPr>
          <p:spPr>
            <a:xfrm>
              <a:off x="3219808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50EF9B6-FAF8-49AA-8F9D-1A7AF996D76C}"/>
                </a:ext>
              </a:extLst>
            </p:cNvPr>
            <p:cNvSpPr/>
            <p:nvPr/>
          </p:nvSpPr>
          <p:spPr>
            <a:xfrm>
              <a:off x="3088899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B3405ED-1C73-4FD8-9383-0BBC2CA80CC2}"/>
                </a:ext>
              </a:extLst>
            </p:cNvPr>
            <p:cNvSpPr/>
            <p:nvPr/>
          </p:nvSpPr>
          <p:spPr>
            <a:xfrm>
              <a:off x="3219808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035BAB31-B087-4CAF-9714-F4BEA7E3874A}"/>
                </a:ext>
              </a:extLst>
            </p:cNvPr>
            <p:cNvSpPr/>
            <p:nvPr/>
          </p:nvSpPr>
          <p:spPr>
            <a:xfrm>
              <a:off x="3088899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52C64A1-D97E-4B1E-A853-AE199B225C16}"/>
                </a:ext>
              </a:extLst>
            </p:cNvPr>
            <p:cNvSpPr/>
            <p:nvPr/>
          </p:nvSpPr>
          <p:spPr>
            <a:xfrm>
              <a:off x="3219808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999B381D-4FC8-415E-B57A-B4AA5E26F727}"/>
                </a:ext>
              </a:extLst>
            </p:cNvPr>
            <p:cNvSpPr/>
            <p:nvPr/>
          </p:nvSpPr>
          <p:spPr>
            <a:xfrm>
              <a:off x="3088899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95B83470-DF09-4547-9ADC-E9C8752A50C5}"/>
                </a:ext>
              </a:extLst>
            </p:cNvPr>
            <p:cNvSpPr/>
            <p:nvPr/>
          </p:nvSpPr>
          <p:spPr>
            <a:xfrm>
              <a:off x="3219808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4049B1BC-A8DA-42AE-B021-F40319ED8E60}"/>
                </a:ext>
              </a:extLst>
            </p:cNvPr>
            <p:cNvSpPr/>
            <p:nvPr/>
          </p:nvSpPr>
          <p:spPr>
            <a:xfrm>
              <a:off x="3088899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C07D54D8-D141-4F02-8BA3-6DA403D61795}"/>
                </a:ext>
              </a:extLst>
            </p:cNvPr>
            <p:cNvSpPr/>
            <p:nvPr/>
          </p:nvSpPr>
          <p:spPr>
            <a:xfrm>
              <a:off x="3219808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F3D304D9-03AE-48D7-9583-F1441B962CAB}"/>
                </a:ext>
              </a:extLst>
            </p:cNvPr>
            <p:cNvSpPr/>
            <p:nvPr/>
          </p:nvSpPr>
          <p:spPr>
            <a:xfrm>
              <a:off x="3088899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4331B89F-4C10-49CF-B224-B2A5A350BEF1}"/>
                </a:ext>
              </a:extLst>
            </p:cNvPr>
            <p:cNvSpPr/>
            <p:nvPr/>
          </p:nvSpPr>
          <p:spPr>
            <a:xfrm>
              <a:off x="3219808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83BE426-CB31-43DE-96F0-642095770774}"/>
                </a:ext>
              </a:extLst>
            </p:cNvPr>
            <p:cNvSpPr/>
            <p:nvPr/>
          </p:nvSpPr>
          <p:spPr>
            <a:xfrm>
              <a:off x="3088899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3FC2847-CEA8-4F72-964B-298EAD1A869F}"/>
                </a:ext>
              </a:extLst>
            </p:cNvPr>
            <p:cNvSpPr/>
            <p:nvPr/>
          </p:nvSpPr>
          <p:spPr>
            <a:xfrm>
              <a:off x="3219808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62B599AB-F479-4337-8117-136A1B7CEC2D}"/>
                </a:ext>
              </a:extLst>
            </p:cNvPr>
            <p:cNvSpPr/>
            <p:nvPr/>
          </p:nvSpPr>
          <p:spPr>
            <a:xfrm>
              <a:off x="2652139" y="2582502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E62DEFFA-3DD9-483F-8A64-3FF4D0B81D35}"/>
                </a:ext>
              </a:extLst>
            </p:cNvPr>
            <p:cNvSpPr/>
            <p:nvPr/>
          </p:nvSpPr>
          <p:spPr>
            <a:xfrm>
              <a:off x="2783048" y="2582502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5DFF202E-C53B-4FBC-9C6E-91C7A6A74DD8}"/>
                </a:ext>
              </a:extLst>
            </p:cNvPr>
            <p:cNvSpPr/>
            <p:nvPr/>
          </p:nvSpPr>
          <p:spPr>
            <a:xfrm>
              <a:off x="2652139" y="281866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E132817A-211D-4881-8401-03840ECA1F58}"/>
                </a:ext>
              </a:extLst>
            </p:cNvPr>
            <p:cNvSpPr/>
            <p:nvPr/>
          </p:nvSpPr>
          <p:spPr>
            <a:xfrm>
              <a:off x="2783048" y="281866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2703D526-0BE0-4357-8450-F7CD55110FEA}"/>
                </a:ext>
              </a:extLst>
            </p:cNvPr>
            <p:cNvSpPr/>
            <p:nvPr/>
          </p:nvSpPr>
          <p:spPr>
            <a:xfrm>
              <a:off x="2652139" y="305483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B346B31A-60F0-4316-93CF-D9B1DAC81931}"/>
                </a:ext>
              </a:extLst>
            </p:cNvPr>
            <p:cNvSpPr/>
            <p:nvPr/>
          </p:nvSpPr>
          <p:spPr>
            <a:xfrm>
              <a:off x="2783048" y="305483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DE0996D2-2FA6-4454-891E-CBC25C741069}"/>
                </a:ext>
              </a:extLst>
            </p:cNvPr>
            <p:cNvSpPr/>
            <p:nvPr/>
          </p:nvSpPr>
          <p:spPr>
            <a:xfrm>
              <a:off x="2652139" y="329099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53A252D9-880A-4FA8-B030-F32AC86182E7}"/>
                </a:ext>
              </a:extLst>
            </p:cNvPr>
            <p:cNvSpPr/>
            <p:nvPr/>
          </p:nvSpPr>
          <p:spPr>
            <a:xfrm>
              <a:off x="2783048" y="329099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15B08C6A-A2FF-4451-9ED7-4B6EB7548AD6}"/>
                </a:ext>
              </a:extLst>
            </p:cNvPr>
            <p:cNvSpPr/>
            <p:nvPr/>
          </p:nvSpPr>
          <p:spPr>
            <a:xfrm>
              <a:off x="2652139" y="352716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506FF98-AE35-4AEC-BCF3-65732E841542}"/>
                </a:ext>
              </a:extLst>
            </p:cNvPr>
            <p:cNvSpPr/>
            <p:nvPr/>
          </p:nvSpPr>
          <p:spPr>
            <a:xfrm>
              <a:off x="2783048" y="352716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9B5E672-EA1E-479B-91F6-86542BEBE04E}"/>
                </a:ext>
              </a:extLst>
            </p:cNvPr>
            <p:cNvSpPr/>
            <p:nvPr/>
          </p:nvSpPr>
          <p:spPr>
            <a:xfrm>
              <a:off x="2652139" y="376332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BDAE2CFB-78BA-4B7C-87DD-79F290147C9D}"/>
                </a:ext>
              </a:extLst>
            </p:cNvPr>
            <p:cNvSpPr/>
            <p:nvPr/>
          </p:nvSpPr>
          <p:spPr>
            <a:xfrm>
              <a:off x="2783048" y="376332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18922214-ACC2-4ACB-8596-BBF83D18C9AC}"/>
                </a:ext>
              </a:extLst>
            </p:cNvPr>
            <p:cNvSpPr/>
            <p:nvPr/>
          </p:nvSpPr>
          <p:spPr>
            <a:xfrm>
              <a:off x="2652139" y="399949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D0C3F464-CE7D-4722-8027-8847E34020E4}"/>
                </a:ext>
              </a:extLst>
            </p:cNvPr>
            <p:cNvSpPr/>
            <p:nvPr/>
          </p:nvSpPr>
          <p:spPr>
            <a:xfrm>
              <a:off x="2783048" y="399949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BCA13F80-FA49-4CC3-8CAE-D95E6EF4B4D9}"/>
                </a:ext>
              </a:extLst>
            </p:cNvPr>
            <p:cNvSpPr/>
            <p:nvPr/>
          </p:nvSpPr>
          <p:spPr>
            <a:xfrm>
              <a:off x="557596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4A5562B9-F63E-45C7-9D71-62B291018D48}"/>
                </a:ext>
              </a:extLst>
            </p:cNvPr>
            <p:cNvSpPr/>
            <p:nvPr/>
          </p:nvSpPr>
          <p:spPr>
            <a:xfrm>
              <a:off x="688505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2EE06B7-7C0C-4093-AA59-A2E4129AFA69}"/>
                </a:ext>
              </a:extLst>
            </p:cNvPr>
            <p:cNvSpPr/>
            <p:nvPr/>
          </p:nvSpPr>
          <p:spPr>
            <a:xfrm>
              <a:off x="557596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C428D828-F24E-48ED-841E-192627EA1116}"/>
                </a:ext>
              </a:extLst>
            </p:cNvPr>
            <p:cNvSpPr/>
            <p:nvPr/>
          </p:nvSpPr>
          <p:spPr>
            <a:xfrm>
              <a:off x="688505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12F86A3-C4D6-4C33-A683-FCF1602952A3}"/>
                </a:ext>
              </a:extLst>
            </p:cNvPr>
            <p:cNvSpPr/>
            <p:nvPr/>
          </p:nvSpPr>
          <p:spPr>
            <a:xfrm>
              <a:off x="557596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8785D86-DE0C-4236-AC1B-CD91DDA9EB78}"/>
                </a:ext>
              </a:extLst>
            </p:cNvPr>
            <p:cNvSpPr/>
            <p:nvPr/>
          </p:nvSpPr>
          <p:spPr>
            <a:xfrm>
              <a:off x="688505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760DCBD5-0C9B-4B3E-9574-9BB5D896D986}"/>
                </a:ext>
              </a:extLst>
            </p:cNvPr>
            <p:cNvSpPr/>
            <p:nvPr/>
          </p:nvSpPr>
          <p:spPr>
            <a:xfrm>
              <a:off x="557596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EAF7A6A-97CE-42D6-9287-FB609D07295F}"/>
                </a:ext>
              </a:extLst>
            </p:cNvPr>
            <p:cNvSpPr/>
            <p:nvPr/>
          </p:nvSpPr>
          <p:spPr>
            <a:xfrm>
              <a:off x="688505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3A2CEB12-4724-44DB-852B-42F912B7C37B}"/>
                </a:ext>
              </a:extLst>
            </p:cNvPr>
            <p:cNvSpPr/>
            <p:nvPr/>
          </p:nvSpPr>
          <p:spPr>
            <a:xfrm>
              <a:off x="557596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5ED43F6-7ADF-4378-AE1E-691549273560}"/>
                </a:ext>
              </a:extLst>
            </p:cNvPr>
            <p:cNvSpPr/>
            <p:nvPr/>
          </p:nvSpPr>
          <p:spPr>
            <a:xfrm>
              <a:off x="688505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926B8B7-2137-414F-BA8C-4F67F7A08337}"/>
                </a:ext>
              </a:extLst>
            </p:cNvPr>
            <p:cNvSpPr/>
            <p:nvPr/>
          </p:nvSpPr>
          <p:spPr>
            <a:xfrm>
              <a:off x="557596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2CC7763-C53A-4103-AB37-EABBFFC46834}"/>
                </a:ext>
              </a:extLst>
            </p:cNvPr>
            <p:cNvSpPr/>
            <p:nvPr/>
          </p:nvSpPr>
          <p:spPr>
            <a:xfrm>
              <a:off x="688505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8092C67-F6EA-4652-94B0-48DB5CF6A11C}"/>
                </a:ext>
              </a:extLst>
            </p:cNvPr>
            <p:cNvSpPr/>
            <p:nvPr/>
          </p:nvSpPr>
          <p:spPr>
            <a:xfrm>
              <a:off x="557596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604BBB24-2371-4C45-8A11-688FA1DE5292}"/>
                </a:ext>
              </a:extLst>
            </p:cNvPr>
            <p:cNvSpPr/>
            <p:nvPr/>
          </p:nvSpPr>
          <p:spPr>
            <a:xfrm>
              <a:off x="688505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3641BC60-0004-47E5-9DA5-AD0D8DBC0548}"/>
                </a:ext>
              </a:extLst>
            </p:cNvPr>
            <p:cNvSpPr/>
            <p:nvPr/>
          </p:nvSpPr>
          <p:spPr>
            <a:xfrm>
              <a:off x="995410" y="2582502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57D20C31-9090-4697-BB64-3A1F873CDB52}"/>
                </a:ext>
              </a:extLst>
            </p:cNvPr>
            <p:cNvSpPr/>
            <p:nvPr/>
          </p:nvSpPr>
          <p:spPr>
            <a:xfrm>
              <a:off x="1126319" y="2582502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EEC31CFA-91A9-4EE6-A4F3-5EFE39A09BCD}"/>
                </a:ext>
              </a:extLst>
            </p:cNvPr>
            <p:cNvSpPr/>
            <p:nvPr/>
          </p:nvSpPr>
          <p:spPr>
            <a:xfrm>
              <a:off x="995410" y="281866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E84549AD-56FE-4661-8BC8-71BFAC1D24DC}"/>
                </a:ext>
              </a:extLst>
            </p:cNvPr>
            <p:cNvSpPr/>
            <p:nvPr/>
          </p:nvSpPr>
          <p:spPr>
            <a:xfrm>
              <a:off x="1126319" y="281866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8B97B48-05C0-441C-B79A-0150CD1CE7CE}"/>
                </a:ext>
              </a:extLst>
            </p:cNvPr>
            <p:cNvSpPr/>
            <p:nvPr/>
          </p:nvSpPr>
          <p:spPr>
            <a:xfrm>
              <a:off x="995410" y="305483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1F414DE-2E8A-4F0B-878C-75F6F5EA8D33}"/>
                </a:ext>
              </a:extLst>
            </p:cNvPr>
            <p:cNvSpPr/>
            <p:nvPr/>
          </p:nvSpPr>
          <p:spPr>
            <a:xfrm>
              <a:off x="1126319" y="305483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7086B4C-CA74-4DBA-98B0-76A2DA099C9B}"/>
                </a:ext>
              </a:extLst>
            </p:cNvPr>
            <p:cNvSpPr/>
            <p:nvPr/>
          </p:nvSpPr>
          <p:spPr>
            <a:xfrm>
              <a:off x="995410" y="329099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5D81D1F9-3CC2-444C-8FED-CD557697FC09}"/>
                </a:ext>
              </a:extLst>
            </p:cNvPr>
            <p:cNvSpPr/>
            <p:nvPr/>
          </p:nvSpPr>
          <p:spPr>
            <a:xfrm>
              <a:off x="1126319" y="329099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3C4BFFBE-637B-400D-87C7-92C834452569}"/>
                </a:ext>
              </a:extLst>
            </p:cNvPr>
            <p:cNvSpPr/>
            <p:nvPr/>
          </p:nvSpPr>
          <p:spPr>
            <a:xfrm>
              <a:off x="995410" y="352716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D6B8B413-7FDB-46F6-9AE0-A4CFF74D3A2D}"/>
                </a:ext>
              </a:extLst>
            </p:cNvPr>
            <p:cNvSpPr/>
            <p:nvPr/>
          </p:nvSpPr>
          <p:spPr>
            <a:xfrm>
              <a:off x="1126319" y="352716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316F1E42-0C4C-4A8C-BF43-AF69BFA99E95}"/>
                </a:ext>
              </a:extLst>
            </p:cNvPr>
            <p:cNvSpPr/>
            <p:nvPr/>
          </p:nvSpPr>
          <p:spPr>
            <a:xfrm>
              <a:off x="995410" y="376332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E03557C1-B753-4E5A-A640-22F5643D4819}"/>
                </a:ext>
              </a:extLst>
            </p:cNvPr>
            <p:cNvSpPr/>
            <p:nvPr/>
          </p:nvSpPr>
          <p:spPr>
            <a:xfrm>
              <a:off x="1126319" y="376332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53503E1C-3D7D-47C1-9DFE-90C63C697673}"/>
                </a:ext>
              </a:extLst>
            </p:cNvPr>
            <p:cNvSpPr/>
            <p:nvPr/>
          </p:nvSpPr>
          <p:spPr>
            <a:xfrm>
              <a:off x="995410" y="399949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CE91190-1E87-4EB8-84AC-2DD0E878DF7A}"/>
                </a:ext>
              </a:extLst>
            </p:cNvPr>
            <p:cNvSpPr/>
            <p:nvPr/>
          </p:nvSpPr>
          <p:spPr>
            <a:xfrm>
              <a:off x="1126319" y="399949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8B544A8F-27C5-4927-B4FE-E675307E7CC1}"/>
                </a:ext>
              </a:extLst>
            </p:cNvPr>
            <p:cNvSpPr/>
            <p:nvPr/>
          </p:nvSpPr>
          <p:spPr>
            <a:xfrm>
              <a:off x="1443811" y="2582502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C48E071F-E631-4375-AB4A-5695BBE98437}"/>
                </a:ext>
              </a:extLst>
            </p:cNvPr>
            <p:cNvSpPr/>
            <p:nvPr/>
          </p:nvSpPr>
          <p:spPr>
            <a:xfrm>
              <a:off x="1574720" y="2582502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7ADE04AF-6BD0-4CB3-BB11-1F715FB1B60B}"/>
                </a:ext>
              </a:extLst>
            </p:cNvPr>
            <p:cNvSpPr/>
            <p:nvPr/>
          </p:nvSpPr>
          <p:spPr>
            <a:xfrm>
              <a:off x="1443811" y="281866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D3CD013E-2FD5-4D84-AE15-DE655B74959C}"/>
                </a:ext>
              </a:extLst>
            </p:cNvPr>
            <p:cNvSpPr/>
            <p:nvPr/>
          </p:nvSpPr>
          <p:spPr>
            <a:xfrm>
              <a:off x="1574720" y="281866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03BC12AC-F9AC-4304-BD00-3EE857DCF9F4}"/>
                </a:ext>
              </a:extLst>
            </p:cNvPr>
            <p:cNvSpPr/>
            <p:nvPr/>
          </p:nvSpPr>
          <p:spPr>
            <a:xfrm>
              <a:off x="1443811" y="305483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2BC4A4B5-E652-4F1C-B5AC-1D4BDE070FF0}"/>
                </a:ext>
              </a:extLst>
            </p:cNvPr>
            <p:cNvSpPr/>
            <p:nvPr/>
          </p:nvSpPr>
          <p:spPr>
            <a:xfrm>
              <a:off x="1574720" y="305483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C07B4032-72D2-49A3-8DBD-A96B22D38D4A}"/>
                </a:ext>
              </a:extLst>
            </p:cNvPr>
            <p:cNvSpPr/>
            <p:nvPr/>
          </p:nvSpPr>
          <p:spPr>
            <a:xfrm>
              <a:off x="1443811" y="329099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6F8D9A6C-B276-4361-949B-7586645E6DBF}"/>
                </a:ext>
              </a:extLst>
            </p:cNvPr>
            <p:cNvSpPr/>
            <p:nvPr/>
          </p:nvSpPr>
          <p:spPr>
            <a:xfrm>
              <a:off x="1574720" y="329099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C18A7B5-DBAC-463E-B70C-86DF210E240E}"/>
                </a:ext>
              </a:extLst>
            </p:cNvPr>
            <p:cNvSpPr/>
            <p:nvPr/>
          </p:nvSpPr>
          <p:spPr>
            <a:xfrm>
              <a:off x="1443811" y="352716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67AEE42B-0BFC-4529-B63B-FFC4A0F6586C}"/>
                </a:ext>
              </a:extLst>
            </p:cNvPr>
            <p:cNvSpPr/>
            <p:nvPr/>
          </p:nvSpPr>
          <p:spPr>
            <a:xfrm>
              <a:off x="1574720" y="352716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7F445348-DFEB-4D28-8A3F-393662D07BE1}"/>
                </a:ext>
              </a:extLst>
            </p:cNvPr>
            <p:cNvSpPr/>
            <p:nvPr/>
          </p:nvSpPr>
          <p:spPr>
            <a:xfrm>
              <a:off x="1443811" y="376332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65A862E4-0C11-436C-BD86-0A2EA331FF0B}"/>
                </a:ext>
              </a:extLst>
            </p:cNvPr>
            <p:cNvSpPr/>
            <p:nvPr/>
          </p:nvSpPr>
          <p:spPr>
            <a:xfrm>
              <a:off x="1574720" y="376332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CB2731CF-852B-414F-85EB-33FC2997D773}"/>
                </a:ext>
              </a:extLst>
            </p:cNvPr>
            <p:cNvSpPr/>
            <p:nvPr/>
          </p:nvSpPr>
          <p:spPr>
            <a:xfrm>
              <a:off x="1443811" y="399949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027E04F-5685-4C01-BC82-2DE1B96BCBA1}"/>
                </a:ext>
              </a:extLst>
            </p:cNvPr>
            <p:cNvSpPr/>
            <p:nvPr/>
          </p:nvSpPr>
          <p:spPr>
            <a:xfrm>
              <a:off x="1574720" y="399949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057321AC-1724-43C5-9974-F4BE98A592E6}"/>
                </a:ext>
              </a:extLst>
            </p:cNvPr>
            <p:cNvSpPr/>
            <p:nvPr/>
          </p:nvSpPr>
          <p:spPr>
            <a:xfrm>
              <a:off x="1880571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2D99D80-BE79-4891-933E-30BE3F6A7216}"/>
                </a:ext>
              </a:extLst>
            </p:cNvPr>
            <p:cNvSpPr/>
            <p:nvPr/>
          </p:nvSpPr>
          <p:spPr>
            <a:xfrm>
              <a:off x="2011480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08920DC-723C-40A6-8196-850657E22046}"/>
                </a:ext>
              </a:extLst>
            </p:cNvPr>
            <p:cNvSpPr/>
            <p:nvPr/>
          </p:nvSpPr>
          <p:spPr>
            <a:xfrm>
              <a:off x="1880571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4655D361-F34B-4B64-8BA4-15B5F6B63499}"/>
                </a:ext>
              </a:extLst>
            </p:cNvPr>
            <p:cNvSpPr/>
            <p:nvPr/>
          </p:nvSpPr>
          <p:spPr>
            <a:xfrm>
              <a:off x="2011480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367D4E82-66DE-456D-B635-64E5F1AC7914}"/>
                </a:ext>
              </a:extLst>
            </p:cNvPr>
            <p:cNvSpPr/>
            <p:nvPr/>
          </p:nvSpPr>
          <p:spPr>
            <a:xfrm>
              <a:off x="1880571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22DAD22-1C83-4C1A-880C-2AE008C94BCF}"/>
                </a:ext>
              </a:extLst>
            </p:cNvPr>
            <p:cNvSpPr/>
            <p:nvPr/>
          </p:nvSpPr>
          <p:spPr>
            <a:xfrm>
              <a:off x="2011480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C362CD9B-9900-483B-A962-22DF7EF94ED9}"/>
                </a:ext>
              </a:extLst>
            </p:cNvPr>
            <p:cNvSpPr/>
            <p:nvPr/>
          </p:nvSpPr>
          <p:spPr>
            <a:xfrm>
              <a:off x="1880571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41184BD9-AE64-478E-8A52-494C1472F7F6}"/>
                </a:ext>
              </a:extLst>
            </p:cNvPr>
            <p:cNvSpPr/>
            <p:nvPr/>
          </p:nvSpPr>
          <p:spPr>
            <a:xfrm>
              <a:off x="2011480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F6792D13-A8B2-4645-8A86-73F54BE2CA75}"/>
                </a:ext>
              </a:extLst>
            </p:cNvPr>
            <p:cNvSpPr/>
            <p:nvPr/>
          </p:nvSpPr>
          <p:spPr>
            <a:xfrm>
              <a:off x="1880571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C4382D3B-F17C-4A38-B262-332660A93521}"/>
                </a:ext>
              </a:extLst>
            </p:cNvPr>
            <p:cNvSpPr/>
            <p:nvPr/>
          </p:nvSpPr>
          <p:spPr>
            <a:xfrm>
              <a:off x="2011480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82B493A5-FDF1-4889-AA39-E17D03EC7EC2}"/>
                </a:ext>
              </a:extLst>
            </p:cNvPr>
            <p:cNvSpPr/>
            <p:nvPr/>
          </p:nvSpPr>
          <p:spPr>
            <a:xfrm>
              <a:off x="1880571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55A0C01-2E57-420A-A67A-11671AFB912A}"/>
                </a:ext>
              </a:extLst>
            </p:cNvPr>
            <p:cNvSpPr/>
            <p:nvPr/>
          </p:nvSpPr>
          <p:spPr>
            <a:xfrm>
              <a:off x="2011480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D04BEE8-B67F-4612-948E-022F4191CDF4}"/>
                </a:ext>
              </a:extLst>
            </p:cNvPr>
            <p:cNvSpPr/>
            <p:nvPr/>
          </p:nvSpPr>
          <p:spPr>
            <a:xfrm>
              <a:off x="1880571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A25BDFAD-D559-4093-9AFF-13620FBABDF6}"/>
                </a:ext>
              </a:extLst>
            </p:cNvPr>
            <p:cNvSpPr/>
            <p:nvPr/>
          </p:nvSpPr>
          <p:spPr>
            <a:xfrm>
              <a:off x="2011480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FA9CDC-37F8-4943-AFE7-C0C1AC0CEB9D}"/>
              </a:ext>
            </a:extLst>
          </p:cNvPr>
          <p:cNvGrpSpPr/>
          <p:nvPr/>
        </p:nvGrpSpPr>
        <p:grpSpPr>
          <a:xfrm>
            <a:off x="2370467" y="2585636"/>
            <a:ext cx="361764" cy="211837"/>
            <a:chOff x="1563887" y="5676225"/>
            <a:chExt cx="361764" cy="211837"/>
          </a:xfrm>
        </p:grpSpPr>
        <p:sp>
          <p:nvSpPr>
            <p:cNvPr id="164" name="Rounded Rectangle 237">
              <a:extLst>
                <a:ext uri="{FF2B5EF4-FFF2-40B4-BE49-F238E27FC236}">
                  <a16:creationId xmlns:a16="http://schemas.microsoft.com/office/drawing/2014/main" id="{26174E9E-B125-4DEE-9F1A-D2FB6AD6B4A0}"/>
                </a:ext>
              </a:extLst>
            </p:cNvPr>
            <p:cNvSpPr/>
            <p:nvPr/>
          </p:nvSpPr>
          <p:spPr>
            <a:xfrm>
              <a:off x="1744205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Rounded Rectangle 237">
              <a:extLst>
                <a:ext uri="{FF2B5EF4-FFF2-40B4-BE49-F238E27FC236}">
                  <a16:creationId xmlns:a16="http://schemas.microsoft.com/office/drawing/2014/main" id="{CD4BEC79-E527-4739-B857-EF233885789C}"/>
                </a:ext>
              </a:extLst>
            </p:cNvPr>
            <p:cNvSpPr/>
            <p:nvPr/>
          </p:nvSpPr>
          <p:spPr>
            <a:xfrm>
              <a:off x="1563887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07377119-7C6E-4905-B29D-46AD7CBAE4BE}"/>
                </a:ext>
              </a:extLst>
            </p:cNvPr>
            <p:cNvSpPr/>
            <p:nvPr/>
          </p:nvSpPr>
          <p:spPr>
            <a:xfrm>
              <a:off x="1614424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ED20DF28-A169-458D-AA71-42623E000D10}"/>
                </a:ext>
              </a:extLst>
            </p:cNvPr>
            <p:cNvSpPr/>
            <p:nvPr/>
          </p:nvSpPr>
          <p:spPr>
            <a:xfrm>
              <a:off x="1745333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EE6D75-6BAE-4CE8-9C2D-0B0657D700B8}"/>
              </a:ext>
            </a:extLst>
          </p:cNvPr>
          <p:cNvGrpSpPr/>
          <p:nvPr/>
        </p:nvGrpSpPr>
        <p:grpSpPr>
          <a:xfrm>
            <a:off x="2808541" y="3543176"/>
            <a:ext cx="361764" cy="211837"/>
            <a:chOff x="1563887" y="5676225"/>
            <a:chExt cx="361764" cy="211837"/>
          </a:xfrm>
        </p:grpSpPr>
        <p:sp>
          <p:nvSpPr>
            <p:cNvPr id="124" name="Rounded Rectangle 237">
              <a:extLst>
                <a:ext uri="{FF2B5EF4-FFF2-40B4-BE49-F238E27FC236}">
                  <a16:creationId xmlns:a16="http://schemas.microsoft.com/office/drawing/2014/main" id="{6A4E1CCA-F99C-4A98-9BED-DCF4C71E1070}"/>
                </a:ext>
              </a:extLst>
            </p:cNvPr>
            <p:cNvSpPr/>
            <p:nvPr/>
          </p:nvSpPr>
          <p:spPr>
            <a:xfrm>
              <a:off x="1744205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Rounded Rectangle 237">
              <a:extLst>
                <a:ext uri="{FF2B5EF4-FFF2-40B4-BE49-F238E27FC236}">
                  <a16:creationId xmlns:a16="http://schemas.microsoft.com/office/drawing/2014/main" id="{D491F4EA-BD3B-4B3D-A114-51821355C22B}"/>
                </a:ext>
              </a:extLst>
            </p:cNvPr>
            <p:cNvSpPr/>
            <p:nvPr/>
          </p:nvSpPr>
          <p:spPr>
            <a:xfrm>
              <a:off x="1563887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0F0DB2F-BFD7-4F64-A926-C74800E8A14F}"/>
                </a:ext>
              </a:extLst>
            </p:cNvPr>
            <p:cNvSpPr/>
            <p:nvPr/>
          </p:nvSpPr>
          <p:spPr>
            <a:xfrm>
              <a:off x="1614424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9D684031-65F5-41EA-864A-0174FAD506D5}"/>
                </a:ext>
              </a:extLst>
            </p:cNvPr>
            <p:cNvSpPr/>
            <p:nvPr/>
          </p:nvSpPr>
          <p:spPr>
            <a:xfrm>
              <a:off x="1745333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711A3D-A0C7-4174-AD87-256095A0D3B1}"/>
              </a:ext>
            </a:extLst>
          </p:cNvPr>
          <p:cNvGrpSpPr/>
          <p:nvPr/>
        </p:nvGrpSpPr>
        <p:grpSpPr>
          <a:xfrm>
            <a:off x="5342478" y="3298476"/>
            <a:ext cx="361764" cy="211837"/>
            <a:chOff x="1563887" y="5676225"/>
            <a:chExt cx="361764" cy="211837"/>
          </a:xfrm>
        </p:grpSpPr>
        <p:sp>
          <p:nvSpPr>
            <p:cNvPr id="76" name="Rounded Rectangle 237">
              <a:extLst>
                <a:ext uri="{FF2B5EF4-FFF2-40B4-BE49-F238E27FC236}">
                  <a16:creationId xmlns:a16="http://schemas.microsoft.com/office/drawing/2014/main" id="{C6D516D2-362E-4CE2-9D4C-25DD255474E8}"/>
                </a:ext>
              </a:extLst>
            </p:cNvPr>
            <p:cNvSpPr/>
            <p:nvPr/>
          </p:nvSpPr>
          <p:spPr>
            <a:xfrm>
              <a:off x="1744205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Rounded Rectangle 237">
              <a:extLst>
                <a:ext uri="{FF2B5EF4-FFF2-40B4-BE49-F238E27FC236}">
                  <a16:creationId xmlns:a16="http://schemas.microsoft.com/office/drawing/2014/main" id="{81764135-392D-4F93-BAA6-F4FC5D1D3D09}"/>
                </a:ext>
              </a:extLst>
            </p:cNvPr>
            <p:cNvSpPr/>
            <p:nvPr/>
          </p:nvSpPr>
          <p:spPr>
            <a:xfrm>
              <a:off x="1563887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FE9469F-1C6E-4C31-B9B6-EF83F99FE964}"/>
                </a:ext>
              </a:extLst>
            </p:cNvPr>
            <p:cNvSpPr/>
            <p:nvPr/>
          </p:nvSpPr>
          <p:spPr>
            <a:xfrm>
              <a:off x="1614424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6735046-C46A-403A-8265-09E4DE485F49}"/>
                </a:ext>
              </a:extLst>
            </p:cNvPr>
            <p:cNvSpPr/>
            <p:nvPr/>
          </p:nvSpPr>
          <p:spPr>
            <a:xfrm>
              <a:off x="1745333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46E648-0D39-4D19-8D2D-7D6FED6A3C4A}"/>
              </a:ext>
            </a:extLst>
          </p:cNvPr>
          <p:cNvGrpSpPr/>
          <p:nvPr/>
        </p:nvGrpSpPr>
        <p:grpSpPr>
          <a:xfrm>
            <a:off x="5777897" y="3780524"/>
            <a:ext cx="361764" cy="211837"/>
            <a:chOff x="1563887" y="5676225"/>
            <a:chExt cx="361764" cy="211837"/>
          </a:xfrm>
        </p:grpSpPr>
        <p:sp>
          <p:nvSpPr>
            <p:cNvPr id="48" name="Rounded Rectangle 237">
              <a:extLst>
                <a:ext uri="{FF2B5EF4-FFF2-40B4-BE49-F238E27FC236}">
                  <a16:creationId xmlns:a16="http://schemas.microsoft.com/office/drawing/2014/main" id="{B8EB5FF8-7C81-40DD-BCAD-8656C5C570D3}"/>
                </a:ext>
              </a:extLst>
            </p:cNvPr>
            <p:cNvSpPr/>
            <p:nvPr/>
          </p:nvSpPr>
          <p:spPr>
            <a:xfrm>
              <a:off x="1744205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237">
              <a:extLst>
                <a:ext uri="{FF2B5EF4-FFF2-40B4-BE49-F238E27FC236}">
                  <a16:creationId xmlns:a16="http://schemas.microsoft.com/office/drawing/2014/main" id="{4DD381A6-07B7-4650-BE66-94E174AB5941}"/>
                </a:ext>
              </a:extLst>
            </p:cNvPr>
            <p:cNvSpPr/>
            <p:nvPr/>
          </p:nvSpPr>
          <p:spPr>
            <a:xfrm>
              <a:off x="1563887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A22C77F-FE3B-4CF7-B60A-8D72E13FC31A}"/>
                </a:ext>
              </a:extLst>
            </p:cNvPr>
            <p:cNvSpPr/>
            <p:nvPr/>
          </p:nvSpPr>
          <p:spPr>
            <a:xfrm>
              <a:off x="1614424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9FAA0B1-948E-48B4-9C2E-587C6C8277C5}"/>
                </a:ext>
              </a:extLst>
            </p:cNvPr>
            <p:cNvSpPr/>
            <p:nvPr/>
          </p:nvSpPr>
          <p:spPr>
            <a:xfrm>
              <a:off x="1745333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F8B0B764-DCC0-40BF-8BE4-B3E85FC6791A}"/>
              </a:ext>
            </a:extLst>
          </p:cNvPr>
          <p:cNvGrpSpPr/>
          <p:nvPr/>
        </p:nvGrpSpPr>
        <p:grpSpPr>
          <a:xfrm>
            <a:off x="2381912" y="4335641"/>
            <a:ext cx="1655088" cy="461666"/>
            <a:chOff x="2381912" y="4335641"/>
            <a:chExt cx="1655088" cy="4616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83656B-D32A-43E2-9C52-FC24211CA7A3}"/>
                </a:ext>
              </a:extLst>
            </p:cNvPr>
            <p:cNvSpPr txBox="1"/>
            <p:nvPr/>
          </p:nvSpPr>
          <p:spPr>
            <a:xfrm>
              <a:off x="3268127" y="4335641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45DF52-0CFD-406A-9C5C-CDCBA0FA7288}"/>
                </a:ext>
              </a:extLst>
            </p:cNvPr>
            <p:cNvSpPr txBox="1"/>
            <p:nvPr/>
          </p:nvSpPr>
          <p:spPr>
            <a:xfrm>
              <a:off x="2818672" y="4335642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667B3CA1-31E6-4248-9F7C-896465E38569}"/>
                </a:ext>
              </a:extLst>
            </p:cNvPr>
            <p:cNvSpPr txBox="1"/>
            <p:nvPr/>
          </p:nvSpPr>
          <p:spPr>
            <a:xfrm>
              <a:off x="3696842" y="4335641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3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747F6BA9-16E2-4FAD-86A0-F1D122E7B139}"/>
                </a:ext>
              </a:extLst>
            </p:cNvPr>
            <p:cNvSpPr txBox="1"/>
            <p:nvPr/>
          </p:nvSpPr>
          <p:spPr>
            <a:xfrm>
              <a:off x="2381912" y="4335641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0</a:t>
              </a: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CCF0A49-7B07-4859-BEC5-3E30A3FA106F}"/>
              </a:ext>
            </a:extLst>
          </p:cNvPr>
          <p:cNvGrpSpPr/>
          <p:nvPr/>
        </p:nvGrpSpPr>
        <p:grpSpPr>
          <a:xfrm>
            <a:off x="4479750" y="4335641"/>
            <a:ext cx="1655088" cy="461666"/>
            <a:chOff x="2381912" y="4335641"/>
            <a:chExt cx="1655088" cy="461666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9C4D9DCB-46A0-4587-A380-68F7FAFD27A7}"/>
                </a:ext>
              </a:extLst>
            </p:cNvPr>
            <p:cNvSpPr txBox="1"/>
            <p:nvPr/>
          </p:nvSpPr>
          <p:spPr>
            <a:xfrm>
              <a:off x="3268127" y="4335641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B8B61832-C85D-4D1D-9123-CFE312B11657}"/>
                </a:ext>
              </a:extLst>
            </p:cNvPr>
            <p:cNvSpPr txBox="1"/>
            <p:nvPr/>
          </p:nvSpPr>
          <p:spPr>
            <a:xfrm>
              <a:off x="2818672" y="4335642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924D28D1-3FE9-430E-B90A-C1A223F0D1AF}"/>
                </a:ext>
              </a:extLst>
            </p:cNvPr>
            <p:cNvSpPr txBox="1"/>
            <p:nvPr/>
          </p:nvSpPr>
          <p:spPr>
            <a:xfrm>
              <a:off x="3696842" y="4335641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3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988A0489-9FAC-427F-98E6-621142C628D3}"/>
                </a:ext>
              </a:extLst>
            </p:cNvPr>
            <p:cNvSpPr txBox="1"/>
            <p:nvPr/>
          </p:nvSpPr>
          <p:spPr>
            <a:xfrm>
              <a:off x="2381912" y="4335641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2532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7D5E-DDE8-4B98-A829-1B674AF4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MPI, CPU+GPU: MotionCorr2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97CADD-DB2C-41D9-8BAE-452DD804D288}"/>
              </a:ext>
            </a:extLst>
          </p:cNvPr>
          <p:cNvGrpSpPr/>
          <p:nvPr/>
        </p:nvGrpSpPr>
        <p:grpSpPr>
          <a:xfrm>
            <a:off x="2274966" y="2294544"/>
            <a:ext cx="4151060" cy="2011687"/>
            <a:chOff x="411480" y="2246072"/>
            <a:chExt cx="4151060" cy="2011687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359EB96-1074-4BB7-8F91-0AD13F34528A}"/>
                </a:ext>
              </a:extLst>
            </p:cNvPr>
            <p:cNvSpPr/>
            <p:nvPr/>
          </p:nvSpPr>
          <p:spPr>
            <a:xfrm>
              <a:off x="411480" y="2463116"/>
              <a:ext cx="1875569" cy="17946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E67D94-F957-4328-9E45-D810CADE9777}"/>
                </a:ext>
              </a:extLst>
            </p:cNvPr>
            <p:cNvSpPr/>
            <p:nvPr/>
          </p:nvSpPr>
          <p:spPr>
            <a:xfrm>
              <a:off x="2506024" y="2463116"/>
              <a:ext cx="1875569" cy="17946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BC60102-A83C-4B54-8D1C-D3CC89E16C91}"/>
                </a:ext>
              </a:extLst>
            </p:cNvPr>
            <p:cNvSpPr/>
            <p:nvPr/>
          </p:nvSpPr>
          <p:spPr>
            <a:xfrm>
              <a:off x="554290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F9B9E2C3-7839-489A-9CEE-379B19859F6E}"/>
                </a:ext>
              </a:extLst>
            </p:cNvPr>
            <p:cNvSpPr/>
            <p:nvPr/>
          </p:nvSpPr>
          <p:spPr>
            <a:xfrm>
              <a:off x="685199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FFA088F6-60D7-4D1A-BB7F-66702E170B25}"/>
                </a:ext>
              </a:extLst>
            </p:cNvPr>
            <p:cNvSpPr/>
            <p:nvPr/>
          </p:nvSpPr>
          <p:spPr>
            <a:xfrm>
              <a:off x="994356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7DC93BE-BBF1-4954-BDC5-98FE3CD375A2}"/>
                </a:ext>
              </a:extLst>
            </p:cNvPr>
            <p:cNvSpPr/>
            <p:nvPr/>
          </p:nvSpPr>
          <p:spPr>
            <a:xfrm>
              <a:off x="1125265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0659B21-DDAB-463D-8D77-757359CDF502}"/>
                </a:ext>
              </a:extLst>
            </p:cNvPr>
            <p:cNvSpPr/>
            <p:nvPr/>
          </p:nvSpPr>
          <p:spPr>
            <a:xfrm>
              <a:off x="1434422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F990B75-BF64-4E94-A753-586A790D3251}"/>
                </a:ext>
              </a:extLst>
            </p:cNvPr>
            <p:cNvSpPr/>
            <p:nvPr/>
          </p:nvSpPr>
          <p:spPr>
            <a:xfrm>
              <a:off x="1565331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B29BF6B-D9C7-4905-9240-DD575F23B07C}"/>
                </a:ext>
              </a:extLst>
            </p:cNvPr>
            <p:cNvSpPr/>
            <p:nvPr/>
          </p:nvSpPr>
          <p:spPr>
            <a:xfrm>
              <a:off x="1874487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7232E11B-FE34-4C7B-8A13-218649344103}"/>
                </a:ext>
              </a:extLst>
            </p:cNvPr>
            <p:cNvSpPr/>
            <p:nvPr/>
          </p:nvSpPr>
          <p:spPr>
            <a:xfrm>
              <a:off x="2005396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89D0486-B319-4C41-9215-21EC39F682EE}"/>
                </a:ext>
              </a:extLst>
            </p:cNvPr>
            <p:cNvSpPr/>
            <p:nvPr/>
          </p:nvSpPr>
          <p:spPr>
            <a:xfrm>
              <a:off x="554290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5560FDC-4345-4985-8BF6-56DCB2013BAE}"/>
                </a:ext>
              </a:extLst>
            </p:cNvPr>
            <p:cNvSpPr/>
            <p:nvPr/>
          </p:nvSpPr>
          <p:spPr>
            <a:xfrm>
              <a:off x="685199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2DF2C2F-F322-4592-88E7-5CB2DA617545}"/>
                </a:ext>
              </a:extLst>
            </p:cNvPr>
            <p:cNvSpPr/>
            <p:nvPr/>
          </p:nvSpPr>
          <p:spPr>
            <a:xfrm>
              <a:off x="994356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4DC958A-55F5-47DF-A73A-6E1FE5C2AFBC}"/>
                </a:ext>
              </a:extLst>
            </p:cNvPr>
            <p:cNvSpPr/>
            <p:nvPr/>
          </p:nvSpPr>
          <p:spPr>
            <a:xfrm>
              <a:off x="1125265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388AAF4C-86AB-4101-98AF-1FFD35EA51DD}"/>
                </a:ext>
              </a:extLst>
            </p:cNvPr>
            <p:cNvSpPr/>
            <p:nvPr/>
          </p:nvSpPr>
          <p:spPr>
            <a:xfrm>
              <a:off x="1434422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EAA625D-86DB-4290-888D-C32761577DD5}"/>
                </a:ext>
              </a:extLst>
            </p:cNvPr>
            <p:cNvSpPr/>
            <p:nvPr/>
          </p:nvSpPr>
          <p:spPr>
            <a:xfrm>
              <a:off x="1565331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6A24C4EF-FDE8-4FF7-817C-DAC1E55FE762}"/>
                </a:ext>
              </a:extLst>
            </p:cNvPr>
            <p:cNvSpPr/>
            <p:nvPr/>
          </p:nvSpPr>
          <p:spPr>
            <a:xfrm>
              <a:off x="1874487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202EECB6-225F-44B1-9DD3-C94A422ECCAA}"/>
                </a:ext>
              </a:extLst>
            </p:cNvPr>
            <p:cNvSpPr/>
            <p:nvPr/>
          </p:nvSpPr>
          <p:spPr>
            <a:xfrm>
              <a:off x="2005396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B9E755B-438B-45D5-B611-927DBD223189}"/>
                </a:ext>
              </a:extLst>
            </p:cNvPr>
            <p:cNvSpPr/>
            <p:nvPr/>
          </p:nvSpPr>
          <p:spPr>
            <a:xfrm>
              <a:off x="994356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E3717E5-B63B-44C2-AB01-3104DB035DB9}"/>
                </a:ext>
              </a:extLst>
            </p:cNvPr>
            <p:cNvSpPr/>
            <p:nvPr/>
          </p:nvSpPr>
          <p:spPr>
            <a:xfrm>
              <a:off x="1125265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83EC3DBC-20AE-4B2A-A856-C784F9A01AFE}"/>
                </a:ext>
              </a:extLst>
            </p:cNvPr>
            <p:cNvSpPr/>
            <p:nvPr/>
          </p:nvSpPr>
          <p:spPr>
            <a:xfrm>
              <a:off x="1434422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048D63C-8535-4F25-A302-C777E167D029}"/>
                </a:ext>
              </a:extLst>
            </p:cNvPr>
            <p:cNvSpPr/>
            <p:nvPr/>
          </p:nvSpPr>
          <p:spPr>
            <a:xfrm>
              <a:off x="1565331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782A1DC8-ABDF-46B5-ABD6-92032EF3D9C8}"/>
                </a:ext>
              </a:extLst>
            </p:cNvPr>
            <p:cNvSpPr/>
            <p:nvPr/>
          </p:nvSpPr>
          <p:spPr>
            <a:xfrm>
              <a:off x="1874487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B645218-0B6D-4E8D-93F4-EDC0509D0B6D}"/>
                </a:ext>
              </a:extLst>
            </p:cNvPr>
            <p:cNvSpPr/>
            <p:nvPr/>
          </p:nvSpPr>
          <p:spPr>
            <a:xfrm>
              <a:off x="2005396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75C13EBC-DA1B-4648-86AC-93B4B5D9DB0B}"/>
                </a:ext>
              </a:extLst>
            </p:cNvPr>
            <p:cNvSpPr/>
            <p:nvPr/>
          </p:nvSpPr>
          <p:spPr>
            <a:xfrm>
              <a:off x="994356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14EA3B1-7842-4775-8388-9BAC198CDEE9}"/>
                </a:ext>
              </a:extLst>
            </p:cNvPr>
            <p:cNvSpPr/>
            <p:nvPr/>
          </p:nvSpPr>
          <p:spPr>
            <a:xfrm>
              <a:off x="1125265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E346846-2A9F-41D3-B6DC-622C02C144E1}"/>
                </a:ext>
              </a:extLst>
            </p:cNvPr>
            <p:cNvSpPr/>
            <p:nvPr/>
          </p:nvSpPr>
          <p:spPr>
            <a:xfrm>
              <a:off x="1434422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A81DACF8-9D5F-4ED7-AC3C-89A16BCF2ADB}"/>
                </a:ext>
              </a:extLst>
            </p:cNvPr>
            <p:cNvSpPr/>
            <p:nvPr/>
          </p:nvSpPr>
          <p:spPr>
            <a:xfrm>
              <a:off x="1565331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82AF0F6-64A7-48C6-AB37-5156D2FB4F24}"/>
                </a:ext>
              </a:extLst>
            </p:cNvPr>
            <p:cNvSpPr/>
            <p:nvPr/>
          </p:nvSpPr>
          <p:spPr>
            <a:xfrm>
              <a:off x="1874487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7F3F78A-CA64-4F42-AB45-9CDC1DE07356}"/>
                </a:ext>
              </a:extLst>
            </p:cNvPr>
            <p:cNvSpPr/>
            <p:nvPr/>
          </p:nvSpPr>
          <p:spPr>
            <a:xfrm>
              <a:off x="2005396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53015C4-DEE4-4B66-A7AE-2A4B9FAC87AA}"/>
                </a:ext>
              </a:extLst>
            </p:cNvPr>
            <p:cNvSpPr/>
            <p:nvPr/>
          </p:nvSpPr>
          <p:spPr>
            <a:xfrm>
              <a:off x="994356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DBFD368-774A-4E55-A450-03677EA95A44}"/>
                </a:ext>
              </a:extLst>
            </p:cNvPr>
            <p:cNvSpPr/>
            <p:nvPr/>
          </p:nvSpPr>
          <p:spPr>
            <a:xfrm>
              <a:off x="1125265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0C669C43-FBE8-453D-A336-DC9DB7CD8280}"/>
                </a:ext>
              </a:extLst>
            </p:cNvPr>
            <p:cNvSpPr/>
            <p:nvPr/>
          </p:nvSpPr>
          <p:spPr>
            <a:xfrm>
              <a:off x="1434422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0537B39B-EB26-4CEC-A397-6195D683A4BC}"/>
                </a:ext>
              </a:extLst>
            </p:cNvPr>
            <p:cNvSpPr/>
            <p:nvPr/>
          </p:nvSpPr>
          <p:spPr>
            <a:xfrm>
              <a:off x="1565331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F2B599DF-0C8E-448F-9510-D6E66C3A76A6}"/>
                </a:ext>
              </a:extLst>
            </p:cNvPr>
            <p:cNvSpPr/>
            <p:nvPr/>
          </p:nvSpPr>
          <p:spPr>
            <a:xfrm>
              <a:off x="1874487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68159E69-6D87-4278-87FB-DD11FAF8BB19}"/>
                </a:ext>
              </a:extLst>
            </p:cNvPr>
            <p:cNvSpPr/>
            <p:nvPr/>
          </p:nvSpPr>
          <p:spPr>
            <a:xfrm>
              <a:off x="2005396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EA079542-DFAF-4614-BC03-2B7564BA7473}"/>
                </a:ext>
              </a:extLst>
            </p:cNvPr>
            <p:cNvSpPr/>
            <p:nvPr/>
          </p:nvSpPr>
          <p:spPr>
            <a:xfrm>
              <a:off x="994356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937F9F82-8E0D-4D4B-8611-D962848D1F91}"/>
                </a:ext>
              </a:extLst>
            </p:cNvPr>
            <p:cNvSpPr/>
            <p:nvPr/>
          </p:nvSpPr>
          <p:spPr>
            <a:xfrm>
              <a:off x="1125265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BC5B70EB-07DE-43CA-B19F-6B5EFB87A743}"/>
                </a:ext>
              </a:extLst>
            </p:cNvPr>
            <p:cNvSpPr/>
            <p:nvPr/>
          </p:nvSpPr>
          <p:spPr>
            <a:xfrm>
              <a:off x="1434422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E25022F1-968D-4DAC-89DF-251F3F8835F0}"/>
                </a:ext>
              </a:extLst>
            </p:cNvPr>
            <p:cNvSpPr/>
            <p:nvPr/>
          </p:nvSpPr>
          <p:spPr>
            <a:xfrm>
              <a:off x="1565331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16B5B4B-4C44-4072-B744-EE9ABF31F336}"/>
                </a:ext>
              </a:extLst>
            </p:cNvPr>
            <p:cNvSpPr/>
            <p:nvPr/>
          </p:nvSpPr>
          <p:spPr>
            <a:xfrm>
              <a:off x="1874487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08F61CD-176D-4B10-8EDA-B40FBC7A0A38}"/>
                </a:ext>
              </a:extLst>
            </p:cNvPr>
            <p:cNvSpPr/>
            <p:nvPr/>
          </p:nvSpPr>
          <p:spPr>
            <a:xfrm>
              <a:off x="2005396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6C038BBF-43D8-487C-B86D-65768513F381}"/>
                </a:ext>
              </a:extLst>
            </p:cNvPr>
            <p:cNvSpPr/>
            <p:nvPr/>
          </p:nvSpPr>
          <p:spPr>
            <a:xfrm>
              <a:off x="3528965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D7752937-7A83-40FF-B0B3-ABDF39499F20}"/>
                </a:ext>
              </a:extLst>
            </p:cNvPr>
            <p:cNvSpPr/>
            <p:nvPr/>
          </p:nvSpPr>
          <p:spPr>
            <a:xfrm>
              <a:off x="3659874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CCF8AE6B-9358-4E50-8F62-8293F8C51D9D}"/>
                </a:ext>
              </a:extLst>
            </p:cNvPr>
            <p:cNvSpPr/>
            <p:nvPr/>
          </p:nvSpPr>
          <p:spPr>
            <a:xfrm>
              <a:off x="3969030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1CF457BA-536A-435D-B040-B233BDD78AF4}"/>
                </a:ext>
              </a:extLst>
            </p:cNvPr>
            <p:cNvSpPr/>
            <p:nvPr/>
          </p:nvSpPr>
          <p:spPr>
            <a:xfrm>
              <a:off x="4099939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FB9CF64A-4F34-48B0-AAA6-8520C7638F48}"/>
                </a:ext>
              </a:extLst>
            </p:cNvPr>
            <p:cNvSpPr/>
            <p:nvPr/>
          </p:nvSpPr>
          <p:spPr>
            <a:xfrm>
              <a:off x="3528965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FB5A9CE3-D2A6-4E37-B531-BD00E15D5FE4}"/>
                </a:ext>
              </a:extLst>
            </p:cNvPr>
            <p:cNvSpPr/>
            <p:nvPr/>
          </p:nvSpPr>
          <p:spPr>
            <a:xfrm>
              <a:off x="3659874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24382300-51FA-45F0-A244-F80AB3C259E4}"/>
                </a:ext>
              </a:extLst>
            </p:cNvPr>
            <p:cNvSpPr/>
            <p:nvPr/>
          </p:nvSpPr>
          <p:spPr>
            <a:xfrm>
              <a:off x="3969030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B498B340-6CC7-4A4E-8489-8AF82CB76C70}"/>
                </a:ext>
              </a:extLst>
            </p:cNvPr>
            <p:cNvSpPr/>
            <p:nvPr/>
          </p:nvSpPr>
          <p:spPr>
            <a:xfrm>
              <a:off x="4099939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B27500FD-E006-4F05-B4A7-77FC95A74C9B}"/>
                </a:ext>
              </a:extLst>
            </p:cNvPr>
            <p:cNvSpPr/>
            <p:nvPr/>
          </p:nvSpPr>
          <p:spPr>
            <a:xfrm>
              <a:off x="3528965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EBFCB3FF-7AE6-4ECA-B440-37B545D6B5EC}"/>
                </a:ext>
              </a:extLst>
            </p:cNvPr>
            <p:cNvSpPr/>
            <p:nvPr/>
          </p:nvSpPr>
          <p:spPr>
            <a:xfrm>
              <a:off x="3659874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1DFCC16C-3263-4297-87F4-EBD0D59B1E27}"/>
                </a:ext>
              </a:extLst>
            </p:cNvPr>
            <p:cNvSpPr/>
            <p:nvPr/>
          </p:nvSpPr>
          <p:spPr>
            <a:xfrm>
              <a:off x="3969030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A46CB52-A124-4618-97E8-B1C2ADF820E3}"/>
                </a:ext>
              </a:extLst>
            </p:cNvPr>
            <p:cNvSpPr/>
            <p:nvPr/>
          </p:nvSpPr>
          <p:spPr>
            <a:xfrm>
              <a:off x="4099939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B942CBB4-2F86-4A84-BB7F-50E74E5F8EC2}"/>
                </a:ext>
              </a:extLst>
            </p:cNvPr>
            <p:cNvSpPr/>
            <p:nvPr/>
          </p:nvSpPr>
          <p:spPr>
            <a:xfrm>
              <a:off x="3528965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4FCAE77D-B2A8-4CE8-B733-9848339FC545}"/>
                </a:ext>
              </a:extLst>
            </p:cNvPr>
            <p:cNvSpPr/>
            <p:nvPr/>
          </p:nvSpPr>
          <p:spPr>
            <a:xfrm>
              <a:off x="3659874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CCF7BC5-E5F1-4963-9B13-60E806970FE2}"/>
                </a:ext>
              </a:extLst>
            </p:cNvPr>
            <p:cNvSpPr/>
            <p:nvPr/>
          </p:nvSpPr>
          <p:spPr>
            <a:xfrm>
              <a:off x="3969030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EF957355-98DF-454D-89F8-3D20DCD30277}"/>
                </a:ext>
              </a:extLst>
            </p:cNvPr>
            <p:cNvSpPr/>
            <p:nvPr/>
          </p:nvSpPr>
          <p:spPr>
            <a:xfrm>
              <a:off x="4099939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27EEEF0C-16E6-4BEC-BD3B-F628AD53B67B}"/>
                </a:ext>
              </a:extLst>
            </p:cNvPr>
            <p:cNvSpPr/>
            <p:nvPr/>
          </p:nvSpPr>
          <p:spPr>
            <a:xfrm>
              <a:off x="2648833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F596EB29-5D3E-4AB3-867D-24B0662B543E}"/>
                </a:ext>
              </a:extLst>
            </p:cNvPr>
            <p:cNvSpPr/>
            <p:nvPr/>
          </p:nvSpPr>
          <p:spPr>
            <a:xfrm>
              <a:off x="2779742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D9CE710F-8285-455B-9898-79678DE063D7}"/>
                </a:ext>
              </a:extLst>
            </p:cNvPr>
            <p:cNvSpPr/>
            <p:nvPr/>
          </p:nvSpPr>
          <p:spPr>
            <a:xfrm>
              <a:off x="3088899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F3D152A1-FDA9-400E-8B0F-4E56F4ED644B}"/>
                </a:ext>
              </a:extLst>
            </p:cNvPr>
            <p:cNvSpPr/>
            <p:nvPr/>
          </p:nvSpPr>
          <p:spPr>
            <a:xfrm>
              <a:off x="3219808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5E5AA563-4503-4C91-8446-F34D354D796B}"/>
                </a:ext>
              </a:extLst>
            </p:cNvPr>
            <p:cNvSpPr/>
            <p:nvPr/>
          </p:nvSpPr>
          <p:spPr>
            <a:xfrm>
              <a:off x="3528965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E2C3A586-443C-45F4-9376-CB4A8381B0EB}"/>
                </a:ext>
              </a:extLst>
            </p:cNvPr>
            <p:cNvSpPr/>
            <p:nvPr/>
          </p:nvSpPr>
          <p:spPr>
            <a:xfrm>
              <a:off x="3659874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C0423F42-5A50-46CA-B517-97D931AB2F1D}"/>
                </a:ext>
              </a:extLst>
            </p:cNvPr>
            <p:cNvSpPr/>
            <p:nvPr/>
          </p:nvSpPr>
          <p:spPr>
            <a:xfrm>
              <a:off x="3969030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8A3C2FF4-F267-4D76-92FD-34C582E6CDDB}"/>
                </a:ext>
              </a:extLst>
            </p:cNvPr>
            <p:cNvSpPr/>
            <p:nvPr/>
          </p:nvSpPr>
          <p:spPr>
            <a:xfrm>
              <a:off x="4099939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71073C92-D653-4FCB-886B-F0D8C0C4EDE2}"/>
                </a:ext>
              </a:extLst>
            </p:cNvPr>
            <p:cNvSpPr/>
            <p:nvPr/>
          </p:nvSpPr>
          <p:spPr>
            <a:xfrm>
              <a:off x="2648833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FB853D4F-70D8-4413-928A-7DCF45303C4E}"/>
                </a:ext>
              </a:extLst>
            </p:cNvPr>
            <p:cNvSpPr/>
            <p:nvPr/>
          </p:nvSpPr>
          <p:spPr>
            <a:xfrm>
              <a:off x="2779742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0BEFB005-D6DE-4427-90B2-0745A0313A44}"/>
                </a:ext>
              </a:extLst>
            </p:cNvPr>
            <p:cNvSpPr/>
            <p:nvPr/>
          </p:nvSpPr>
          <p:spPr>
            <a:xfrm>
              <a:off x="3088899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2908E23-D0BC-4AB4-A40B-E1F42CC431AD}"/>
                </a:ext>
              </a:extLst>
            </p:cNvPr>
            <p:cNvSpPr/>
            <p:nvPr/>
          </p:nvSpPr>
          <p:spPr>
            <a:xfrm>
              <a:off x="3219808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28634FC2-79E9-4298-AA9D-39318A2162AD}"/>
                </a:ext>
              </a:extLst>
            </p:cNvPr>
            <p:cNvSpPr/>
            <p:nvPr/>
          </p:nvSpPr>
          <p:spPr>
            <a:xfrm>
              <a:off x="3528965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3E0EF825-ADF4-4B49-8515-5E27BFE64021}"/>
                </a:ext>
              </a:extLst>
            </p:cNvPr>
            <p:cNvSpPr/>
            <p:nvPr/>
          </p:nvSpPr>
          <p:spPr>
            <a:xfrm>
              <a:off x="3659874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9CC4ADC-ACFD-487F-92E1-C00EFEAAC9F8}"/>
                </a:ext>
              </a:extLst>
            </p:cNvPr>
            <p:cNvSpPr/>
            <p:nvPr/>
          </p:nvSpPr>
          <p:spPr>
            <a:xfrm>
              <a:off x="3969030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76A5D8DF-70CD-47E9-9439-F07A3B6F1134}"/>
                </a:ext>
              </a:extLst>
            </p:cNvPr>
            <p:cNvSpPr/>
            <p:nvPr/>
          </p:nvSpPr>
          <p:spPr>
            <a:xfrm>
              <a:off x="4099939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8500DE6D-701C-4AB5-9785-CE9816480400}"/>
                </a:ext>
              </a:extLst>
            </p:cNvPr>
            <p:cNvSpPr/>
            <p:nvPr/>
          </p:nvSpPr>
          <p:spPr>
            <a:xfrm>
              <a:off x="2648833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A9A34FD2-9296-4D00-AD08-5898324E4F61}"/>
                </a:ext>
              </a:extLst>
            </p:cNvPr>
            <p:cNvSpPr/>
            <p:nvPr/>
          </p:nvSpPr>
          <p:spPr>
            <a:xfrm>
              <a:off x="2779742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97BE81BE-B498-482C-AFA3-DD102972CB1C}"/>
                </a:ext>
              </a:extLst>
            </p:cNvPr>
            <p:cNvSpPr/>
            <p:nvPr/>
          </p:nvSpPr>
          <p:spPr>
            <a:xfrm>
              <a:off x="3088899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AE811A0-4A8F-42BF-833F-D3C846A15249}"/>
                </a:ext>
              </a:extLst>
            </p:cNvPr>
            <p:cNvSpPr/>
            <p:nvPr/>
          </p:nvSpPr>
          <p:spPr>
            <a:xfrm>
              <a:off x="3219808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F89B1321-7969-47AB-8212-4CC87003FB19}"/>
                </a:ext>
              </a:extLst>
            </p:cNvPr>
            <p:cNvSpPr/>
            <p:nvPr/>
          </p:nvSpPr>
          <p:spPr>
            <a:xfrm>
              <a:off x="3528965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AE54936-2576-421A-AE9D-0258DDEA46CB}"/>
                </a:ext>
              </a:extLst>
            </p:cNvPr>
            <p:cNvSpPr/>
            <p:nvPr/>
          </p:nvSpPr>
          <p:spPr>
            <a:xfrm>
              <a:off x="3659874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28CD5597-D810-4295-827B-4B2B1C57A8FC}"/>
                </a:ext>
              </a:extLst>
            </p:cNvPr>
            <p:cNvSpPr/>
            <p:nvPr/>
          </p:nvSpPr>
          <p:spPr>
            <a:xfrm>
              <a:off x="3969030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A065FB19-0606-4DBA-9849-AC749EE77A30}"/>
                </a:ext>
              </a:extLst>
            </p:cNvPr>
            <p:cNvSpPr/>
            <p:nvPr/>
          </p:nvSpPr>
          <p:spPr>
            <a:xfrm>
              <a:off x="4099939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0" name="Parallelogram 249">
              <a:extLst>
                <a:ext uri="{FF2B5EF4-FFF2-40B4-BE49-F238E27FC236}">
                  <a16:creationId xmlns:a16="http://schemas.microsoft.com/office/drawing/2014/main" id="{91D71D67-2190-439F-9084-A56804B4EDBC}"/>
                </a:ext>
              </a:extLst>
            </p:cNvPr>
            <p:cNvSpPr/>
            <p:nvPr/>
          </p:nvSpPr>
          <p:spPr>
            <a:xfrm>
              <a:off x="1515793" y="2246072"/>
              <a:ext cx="957509" cy="25371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node1</a:t>
              </a:r>
            </a:p>
          </p:txBody>
        </p:sp>
        <p:sp>
          <p:nvSpPr>
            <p:cNvPr id="251" name="Parallelogram 250">
              <a:extLst>
                <a:ext uri="{FF2B5EF4-FFF2-40B4-BE49-F238E27FC236}">
                  <a16:creationId xmlns:a16="http://schemas.microsoft.com/office/drawing/2014/main" id="{A4E2076C-6444-4597-85F5-54F49431F4B1}"/>
                </a:ext>
              </a:extLst>
            </p:cNvPr>
            <p:cNvSpPr/>
            <p:nvPr/>
          </p:nvSpPr>
          <p:spPr>
            <a:xfrm>
              <a:off x="3605031" y="2246072"/>
              <a:ext cx="957509" cy="253719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node2</a:t>
              </a: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5ABDD84E-4459-4DA4-BB56-A9B25A1DA0A6}"/>
                </a:ext>
              </a:extLst>
            </p:cNvPr>
            <p:cNvSpPr/>
            <p:nvPr/>
          </p:nvSpPr>
          <p:spPr>
            <a:xfrm>
              <a:off x="3088899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C3485C14-EDC5-4EAD-8821-FEF01B8E0C6D}"/>
                </a:ext>
              </a:extLst>
            </p:cNvPr>
            <p:cNvSpPr/>
            <p:nvPr/>
          </p:nvSpPr>
          <p:spPr>
            <a:xfrm>
              <a:off x="3219808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50EF9B6-FAF8-49AA-8F9D-1A7AF996D76C}"/>
                </a:ext>
              </a:extLst>
            </p:cNvPr>
            <p:cNvSpPr/>
            <p:nvPr/>
          </p:nvSpPr>
          <p:spPr>
            <a:xfrm>
              <a:off x="3088899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B3405ED-1C73-4FD8-9383-0BBC2CA80CC2}"/>
                </a:ext>
              </a:extLst>
            </p:cNvPr>
            <p:cNvSpPr/>
            <p:nvPr/>
          </p:nvSpPr>
          <p:spPr>
            <a:xfrm>
              <a:off x="3219808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035BAB31-B087-4CAF-9714-F4BEA7E3874A}"/>
                </a:ext>
              </a:extLst>
            </p:cNvPr>
            <p:cNvSpPr/>
            <p:nvPr/>
          </p:nvSpPr>
          <p:spPr>
            <a:xfrm>
              <a:off x="3088899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52C64A1-D97E-4B1E-A853-AE199B225C16}"/>
                </a:ext>
              </a:extLst>
            </p:cNvPr>
            <p:cNvSpPr/>
            <p:nvPr/>
          </p:nvSpPr>
          <p:spPr>
            <a:xfrm>
              <a:off x="3219808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999B381D-4FC8-415E-B57A-B4AA5E26F727}"/>
                </a:ext>
              </a:extLst>
            </p:cNvPr>
            <p:cNvSpPr/>
            <p:nvPr/>
          </p:nvSpPr>
          <p:spPr>
            <a:xfrm>
              <a:off x="3088899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95B83470-DF09-4547-9ADC-E9C8752A50C5}"/>
                </a:ext>
              </a:extLst>
            </p:cNvPr>
            <p:cNvSpPr/>
            <p:nvPr/>
          </p:nvSpPr>
          <p:spPr>
            <a:xfrm>
              <a:off x="3219808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4049B1BC-A8DA-42AE-B021-F40319ED8E60}"/>
                </a:ext>
              </a:extLst>
            </p:cNvPr>
            <p:cNvSpPr/>
            <p:nvPr/>
          </p:nvSpPr>
          <p:spPr>
            <a:xfrm>
              <a:off x="3088899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C07D54D8-D141-4F02-8BA3-6DA403D61795}"/>
                </a:ext>
              </a:extLst>
            </p:cNvPr>
            <p:cNvSpPr/>
            <p:nvPr/>
          </p:nvSpPr>
          <p:spPr>
            <a:xfrm>
              <a:off x="3219808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F3D304D9-03AE-48D7-9583-F1441B962CAB}"/>
                </a:ext>
              </a:extLst>
            </p:cNvPr>
            <p:cNvSpPr/>
            <p:nvPr/>
          </p:nvSpPr>
          <p:spPr>
            <a:xfrm>
              <a:off x="3088899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4331B89F-4C10-49CF-B224-B2A5A350BEF1}"/>
                </a:ext>
              </a:extLst>
            </p:cNvPr>
            <p:cNvSpPr/>
            <p:nvPr/>
          </p:nvSpPr>
          <p:spPr>
            <a:xfrm>
              <a:off x="3219808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83BE426-CB31-43DE-96F0-642095770774}"/>
                </a:ext>
              </a:extLst>
            </p:cNvPr>
            <p:cNvSpPr/>
            <p:nvPr/>
          </p:nvSpPr>
          <p:spPr>
            <a:xfrm>
              <a:off x="3088899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3FC2847-CEA8-4F72-964B-298EAD1A869F}"/>
                </a:ext>
              </a:extLst>
            </p:cNvPr>
            <p:cNvSpPr/>
            <p:nvPr/>
          </p:nvSpPr>
          <p:spPr>
            <a:xfrm>
              <a:off x="3219808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62B599AB-F479-4337-8117-136A1B7CEC2D}"/>
                </a:ext>
              </a:extLst>
            </p:cNvPr>
            <p:cNvSpPr/>
            <p:nvPr/>
          </p:nvSpPr>
          <p:spPr>
            <a:xfrm>
              <a:off x="2652139" y="2582502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E62DEFFA-3DD9-483F-8A64-3FF4D0B81D35}"/>
                </a:ext>
              </a:extLst>
            </p:cNvPr>
            <p:cNvSpPr/>
            <p:nvPr/>
          </p:nvSpPr>
          <p:spPr>
            <a:xfrm>
              <a:off x="2783048" y="2582502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5DFF202E-C53B-4FBC-9C6E-91C7A6A74DD8}"/>
                </a:ext>
              </a:extLst>
            </p:cNvPr>
            <p:cNvSpPr/>
            <p:nvPr/>
          </p:nvSpPr>
          <p:spPr>
            <a:xfrm>
              <a:off x="2652139" y="281866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E132817A-211D-4881-8401-03840ECA1F58}"/>
                </a:ext>
              </a:extLst>
            </p:cNvPr>
            <p:cNvSpPr/>
            <p:nvPr/>
          </p:nvSpPr>
          <p:spPr>
            <a:xfrm>
              <a:off x="2783048" y="281866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2703D526-0BE0-4357-8450-F7CD55110FEA}"/>
                </a:ext>
              </a:extLst>
            </p:cNvPr>
            <p:cNvSpPr/>
            <p:nvPr/>
          </p:nvSpPr>
          <p:spPr>
            <a:xfrm>
              <a:off x="2652139" y="305483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B346B31A-60F0-4316-93CF-D9B1DAC81931}"/>
                </a:ext>
              </a:extLst>
            </p:cNvPr>
            <p:cNvSpPr/>
            <p:nvPr/>
          </p:nvSpPr>
          <p:spPr>
            <a:xfrm>
              <a:off x="2783048" y="305483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DE0996D2-2FA6-4454-891E-CBC25C741069}"/>
                </a:ext>
              </a:extLst>
            </p:cNvPr>
            <p:cNvSpPr/>
            <p:nvPr/>
          </p:nvSpPr>
          <p:spPr>
            <a:xfrm>
              <a:off x="2652139" y="329099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53A252D9-880A-4FA8-B030-F32AC86182E7}"/>
                </a:ext>
              </a:extLst>
            </p:cNvPr>
            <p:cNvSpPr/>
            <p:nvPr/>
          </p:nvSpPr>
          <p:spPr>
            <a:xfrm>
              <a:off x="2783048" y="329099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15B08C6A-A2FF-4451-9ED7-4B6EB7548AD6}"/>
                </a:ext>
              </a:extLst>
            </p:cNvPr>
            <p:cNvSpPr/>
            <p:nvPr/>
          </p:nvSpPr>
          <p:spPr>
            <a:xfrm>
              <a:off x="2652139" y="352716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506FF98-AE35-4AEC-BCF3-65732E841542}"/>
                </a:ext>
              </a:extLst>
            </p:cNvPr>
            <p:cNvSpPr/>
            <p:nvPr/>
          </p:nvSpPr>
          <p:spPr>
            <a:xfrm>
              <a:off x="2783048" y="352716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9B5E672-EA1E-479B-91F6-86542BEBE04E}"/>
                </a:ext>
              </a:extLst>
            </p:cNvPr>
            <p:cNvSpPr/>
            <p:nvPr/>
          </p:nvSpPr>
          <p:spPr>
            <a:xfrm>
              <a:off x="2652139" y="376332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BDAE2CFB-78BA-4B7C-87DD-79F290147C9D}"/>
                </a:ext>
              </a:extLst>
            </p:cNvPr>
            <p:cNvSpPr/>
            <p:nvPr/>
          </p:nvSpPr>
          <p:spPr>
            <a:xfrm>
              <a:off x="2783048" y="376332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18922214-ACC2-4ACB-8596-BBF83D18C9AC}"/>
                </a:ext>
              </a:extLst>
            </p:cNvPr>
            <p:cNvSpPr/>
            <p:nvPr/>
          </p:nvSpPr>
          <p:spPr>
            <a:xfrm>
              <a:off x="2652139" y="399949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D0C3F464-CE7D-4722-8027-8847E34020E4}"/>
                </a:ext>
              </a:extLst>
            </p:cNvPr>
            <p:cNvSpPr/>
            <p:nvPr/>
          </p:nvSpPr>
          <p:spPr>
            <a:xfrm>
              <a:off x="2783048" y="399949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BCA13F80-FA49-4CC3-8CAE-D95E6EF4B4D9}"/>
                </a:ext>
              </a:extLst>
            </p:cNvPr>
            <p:cNvSpPr/>
            <p:nvPr/>
          </p:nvSpPr>
          <p:spPr>
            <a:xfrm>
              <a:off x="557596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4A5562B9-F63E-45C7-9D71-62B291018D48}"/>
                </a:ext>
              </a:extLst>
            </p:cNvPr>
            <p:cNvSpPr/>
            <p:nvPr/>
          </p:nvSpPr>
          <p:spPr>
            <a:xfrm>
              <a:off x="688505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2EE06B7-7C0C-4093-AA59-A2E4129AFA69}"/>
                </a:ext>
              </a:extLst>
            </p:cNvPr>
            <p:cNvSpPr/>
            <p:nvPr/>
          </p:nvSpPr>
          <p:spPr>
            <a:xfrm>
              <a:off x="557596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C428D828-F24E-48ED-841E-192627EA1116}"/>
                </a:ext>
              </a:extLst>
            </p:cNvPr>
            <p:cNvSpPr/>
            <p:nvPr/>
          </p:nvSpPr>
          <p:spPr>
            <a:xfrm>
              <a:off x="688505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12F86A3-C4D6-4C33-A683-FCF1602952A3}"/>
                </a:ext>
              </a:extLst>
            </p:cNvPr>
            <p:cNvSpPr/>
            <p:nvPr/>
          </p:nvSpPr>
          <p:spPr>
            <a:xfrm>
              <a:off x="557596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8785D86-DE0C-4236-AC1B-CD91DDA9EB78}"/>
                </a:ext>
              </a:extLst>
            </p:cNvPr>
            <p:cNvSpPr/>
            <p:nvPr/>
          </p:nvSpPr>
          <p:spPr>
            <a:xfrm>
              <a:off x="688505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760DCBD5-0C9B-4B3E-9574-9BB5D896D986}"/>
                </a:ext>
              </a:extLst>
            </p:cNvPr>
            <p:cNvSpPr/>
            <p:nvPr/>
          </p:nvSpPr>
          <p:spPr>
            <a:xfrm>
              <a:off x="557596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EAF7A6A-97CE-42D6-9287-FB609D07295F}"/>
                </a:ext>
              </a:extLst>
            </p:cNvPr>
            <p:cNvSpPr/>
            <p:nvPr/>
          </p:nvSpPr>
          <p:spPr>
            <a:xfrm>
              <a:off x="688505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3A2CEB12-4724-44DB-852B-42F912B7C37B}"/>
                </a:ext>
              </a:extLst>
            </p:cNvPr>
            <p:cNvSpPr/>
            <p:nvPr/>
          </p:nvSpPr>
          <p:spPr>
            <a:xfrm>
              <a:off x="557596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5ED43F6-7ADF-4378-AE1E-691549273560}"/>
                </a:ext>
              </a:extLst>
            </p:cNvPr>
            <p:cNvSpPr/>
            <p:nvPr/>
          </p:nvSpPr>
          <p:spPr>
            <a:xfrm>
              <a:off x="688505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926B8B7-2137-414F-BA8C-4F67F7A08337}"/>
                </a:ext>
              </a:extLst>
            </p:cNvPr>
            <p:cNvSpPr/>
            <p:nvPr/>
          </p:nvSpPr>
          <p:spPr>
            <a:xfrm>
              <a:off x="557596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2CC7763-C53A-4103-AB37-EABBFFC46834}"/>
                </a:ext>
              </a:extLst>
            </p:cNvPr>
            <p:cNvSpPr/>
            <p:nvPr/>
          </p:nvSpPr>
          <p:spPr>
            <a:xfrm>
              <a:off x="688505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8092C67-F6EA-4652-94B0-48DB5CF6A11C}"/>
                </a:ext>
              </a:extLst>
            </p:cNvPr>
            <p:cNvSpPr/>
            <p:nvPr/>
          </p:nvSpPr>
          <p:spPr>
            <a:xfrm>
              <a:off x="557596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604BBB24-2371-4C45-8A11-688FA1DE5292}"/>
                </a:ext>
              </a:extLst>
            </p:cNvPr>
            <p:cNvSpPr/>
            <p:nvPr/>
          </p:nvSpPr>
          <p:spPr>
            <a:xfrm>
              <a:off x="688505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3641BC60-0004-47E5-9DA5-AD0D8DBC0548}"/>
                </a:ext>
              </a:extLst>
            </p:cNvPr>
            <p:cNvSpPr/>
            <p:nvPr/>
          </p:nvSpPr>
          <p:spPr>
            <a:xfrm>
              <a:off x="995410" y="2582502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57D20C31-9090-4697-BB64-3A1F873CDB52}"/>
                </a:ext>
              </a:extLst>
            </p:cNvPr>
            <p:cNvSpPr/>
            <p:nvPr/>
          </p:nvSpPr>
          <p:spPr>
            <a:xfrm>
              <a:off x="1126319" y="2582502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EEC31CFA-91A9-4EE6-A4F3-5EFE39A09BCD}"/>
                </a:ext>
              </a:extLst>
            </p:cNvPr>
            <p:cNvSpPr/>
            <p:nvPr/>
          </p:nvSpPr>
          <p:spPr>
            <a:xfrm>
              <a:off x="995410" y="281866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E84549AD-56FE-4661-8BC8-71BFAC1D24DC}"/>
                </a:ext>
              </a:extLst>
            </p:cNvPr>
            <p:cNvSpPr/>
            <p:nvPr/>
          </p:nvSpPr>
          <p:spPr>
            <a:xfrm>
              <a:off x="1126319" y="281866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8B97B48-05C0-441C-B79A-0150CD1CE7CE}"/>
                </a:ext>
              </a:extLst>
            </p:cNvPr>
            <p:cNvSpPr/>
            <p:nvPr/>
          </p:nvSpPr>
          <p:spPr>
            <a:xfrm>
              <a:off x="995410" y="305483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1F414DE-2E8A-4F0B-878C-75F6F5EA8D33}"/>
                </a:ext>
              </a:extLst>
            </p:cNvPr>
            <p:cNvSpPr/>
            <p:nvPr/>
          </p:nvSpPr>
          <p:spPr>
            <a:xfrm>
              <a:off x="1126319" y="305483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7086B4C-CA74-4DBA-98B0-76A2DA099C9B}"/>
                </a:ext>
              </a:extLst>
            </p:cNvPr>
            <p:cNvSpPr/>
            <p:nvPr/>
          </p:nvSpPr>
          <p:spPr>
            <a:xfrm>
              <a:off x="995410" y="329099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5D81D1F9-3CC2-444C-8FED-CD557697FC09}"/>
                </a:ext>
              </a:extLst>
            </p:cNvPr>
            <p:cNvSpPr/>
            <p:nvPr/>
          </p:nvSpPr>
          <p:spPr>
            <a:xfrm>
              <a:off x="1126319" y="329099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3C4BFFBE-637B-400D-87C7-92C834452569}"/>
                </a:ext>
              </a:extLst>
            </p:cNvPr>
            <p:cNvSpPr/>
            <p:nvPr/>
          </p:nvSpPr>
          <p:spPr>
            <a:xfrm>
              <a:off x="995410" y="352716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D6B8B413-7FDB-46F6-9AE0-A4CFF74D3A2D}"/>
                </a:ext>
              </a:extLst>
            </p:cNvPr>
            <p:cNvSpPr/>
            <p:nvPr/>
          </p:nvSpPr>
          <p:spPr>
            <a:xfrm>
              <a:off x="1126319" y="352716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316F1E42-0C4C-4A8C-BF43-AF69BFA99E95}"/>
                </a:ext>
              </a:extLst>
            </p:cNvPr>
            <p:cNvSpPr/>
            <p:nvPr/>
          </p:nvSpPr>
          <p:spPr>
            <a:xfrm>
              <a:off x="995410" y="376332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E03557C1-B753-4E5A-A640-22F5643D4819}"/>
                </a:ext>
              </a:extLst>
            </p:cNvPr>
            <p:cNvSpPr/>
            <p:nvPr/>
          </p:nvSpPr>
          <p:spPr>
            <a:xfrm>
              <a:off x="1126319" y="376332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53503E1C-3D7D-47C1-9DFE-90C63C697673}"/>
                </a:ext>
              </a:extLst>
            </p:cNvPr>
            <p:cNvSpPr/>
            <p:nvPr/>
          </p:nvSpPr>
          <p:spPr>
            <a:xfrm>
              <a:off x="995410" y="399949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CE91190-1E87-4EB8-84AC-2DD0E878DF7A}"/>
                </a:ext>
              </a:extLst>
            </p:cNvPr>
            <p:cNvSpPr/>
            <p:nvPr/>
          </p:nvSpPr>
          <p:spPr>
            <a:xfrm>
              <a:off x="1126319" y="399949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8B544A8F-27C5-4927-B4FE-E675307E7CC1}"/>
                </a:ext>
              </a:extLst>
            </p:cNvPr>
            <p:cNvSpPr/>
            <p:nvPr/>
          </p:nvSpPr>
          <p:spPr>
            <a:xfrm>
              <a:off x="1443811" y="2582502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C48E071F-E631-4375-AB4A-5695BBE98437}"/>
                </a:ext>
              </a:extLst>
            </p:cNvPr>
            <p:cNvSpPr/>
            <p:nvPr/>
          </p:nvSpPr>
          <p:spPr>
            <a:xfrm>
              <a:off x="1574720" y="2582502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7ADE04AF-6BD0-4CB3-BB11-1F715FB1B60B}"/>
                </a:ext>
              </a:extLst>
            </p:cNvPr>
            <p:cNvSpPr/>
            <p:nvPr/>
          </p:nvSpPr>
          <p:spPr>
            <a:xfrm>
              <a:off x="1443811" y="281866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D3CD013E-2FD5-4D84-AE15-DE655B74959C}"/>
                </a:ext>
              </a:extLst>
            </p:cNvPr>
            <p:cNvSpPr/>
            <p:nvPr/>
          </p:nvSpPr>
          <p:spPr>
            <a:xfrm>
              <a:off x="1574720" y="281866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03BC12AC-F9AC-4304-BD00-3EE857DCF9F4}"/>
                </a:ext>
              </a:extLst>
            </p:cNvPr>
            <p:cNvSpPr/>
            <p:nvPr/>
          </p:nvSpPr>
          <p:spPr>
            <a:xfrm>
              <a:off x="1443811" y="305483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2BC4A4B5-E652-4F1C-B5AC-1D4BDE070FF0}"/>
                </a:ext>
              </a:extLst>
            </p:cNvPr>
            <p:cNvSpPr/>
            <p:nvPr/>
          </p:nvSpPr>
          <p:spPr>
            <a:xfrm>
              <a:off x="1574720" y="305483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C07B4032-72D2-49A3-8DBD-A96B22D38D4A}"/>
                </a:ext>
              </a:extLst>
            </p:cNvPr>
            <p:cNvSpPr/>
            <p:nvPr/>
          </p:nvSpPr>
          <p:spPr>
            <a:xfrm>
              <a:off x="1443811" y="329099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6F8D9A6C-B276-4361-949B-7586645E6DBF}"/>
                </a:ext>
              </a:extLst>
            </p:cNvPr>
            <p:cNvSpPr/>
            <p:nvPr/>
          </p:nvSpPr>
          <p:spPr>
            <a:xfrm>
              <a:off x="1574720" y="3290997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C18A7B5-DBAC-463E-B70C-86DF210E240E}"/>
                </a:ext>
              </a:extLst>
            </p:cNvPr>
            <p:cNvSpPr/>
            <p:nvPr/>
          </p:nvSpPr>
          <p:spPr>
            <a:xfrm>
              <a:off x="1443811" y="352716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67AEE42B-0BFC-4529-B63B-FFC4A0F6586C}"/>
                </a:ext>
              </a:extLst>
            </p:cNvPr>
            <p:cNvSpPr/>
            <p:nvPr/>
          </p:nvSpPr>
          <p:spPr>
            <a:xfrm>
              <a:off x="1574720" y="352716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7F445348-DFEB-4D28-8A3F-393662D07BE1}"/>
                </a:ext>
              </a:extLst>
            </p:cNvPr>
            <p:cNvSpPr/>
            <p:nvPr/>
          </p:nvSpPr>
          <p:spPr>
            <a:xfrm>
              <a:off x="1443811" y="376332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65A862E4-0C11-436C-BD86-0A2EA331FF0B}"/>
                </a:ext>
              </a:extLst>
            </p:cNvPr>
            <p:cNvSpPr/>
            <p:nvPr/>
          </p:nvSpPr>
          <p:spPr>
            <a:xfrm>
              <a:off x="1574720" y="3763326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CB2731CF-852B-414F-85EB-33FC2997D773}"/>
                </a:ext>
              </a:extLst>
            </p:cNvPr>
            <p:cNvSpPr/>
            <p:nvPr/>
          </p:nvSpPr>
          <p:spPr>
            <a:xfrm>
              <a:off x="1443811" y="399949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027E04F-5685-4C01-BC82-2DE1B96BCBA1}"/>
                </a:ext>
              </a:extLst>
            </p:cNvPr>
            <p:cNvSpPr/>
            <p:nvPr/>
          </p:nvSpPr>
          <p:spPr>
            <a:xfrm>
              <a:off x="1574720" y="3999491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057321AC-1724-43C5-9974-F4BE98A592E6}"/>
                </a:ext>
              </a:extLst>
            </p:cNvPr>
            <p:cNvSpPr/>
            <p:nvPr/>
          </p:nvSpPr>
          <p:spPr>
            <a:xfrm>
              <a:off x="1880571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2D99D80-BE79-4891-933E-30BE3F6A7216}"/>
                </a:ext>
              </a:extLst>
            </p:cNvPr>
            <p:cNvSpPr/>
            <p:nvPr/>
          </p:nvSpPr>
          <p:spPr>
            <a:xfrm>
              <a:off x="2011480" y="2586884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08920DC-723C-40A6-8196-850657E22046}"/>
                </a:ext>
              </a:extLst>
            </p:cNvPr>
            <p:cNvSpPr/>
            <p:nvPr/>
          </p:nvSpPr>
          <p:spPr>
            <a:xfrm>
              <a:off x="1880571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4655D361-F34B-4B64-8BA4-15B5F6B63499}"/>
                </a:ext>
              </a:extLst>
            </p:cNvPr>
            <p:cNvSpPr/>
            <p:nvPr/>
          </p:nvSpPr>
          <p:spPr>
            <a:xfrm>
              <a:off x="2011480" y="282304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367D4E82-66DE-456D-B635-64E5F1AC7914}"/>
                </a:ext>
              </a:extLst>
            </p:cNvPr>
            <p:cNvSpPr/>
            <p:nvPr/>
          </p:nvSpPr>
          <p:spPr>
            <a:xfrm>
              <a:off x="1880571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22DAD22-1C83-4C1A-880C-2AE008C94BCF}"/>
                </a:ext>
              </a:extLst>
            </p:cNvPr>
            <p:cNvSpPr/>
            <p:nvPr/>
          </p:nvSpPr>
          <p:spPr>
            <a:xfrm>
              <a:off x="2011480" y="305921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C362CD9B-9900-483B-A962-22DF7EF94ED9}"/>
                </a:ext>
              </a:extLst>
            </p:cNvPr>
            <p:cNvSpPr/>
            <p:nvPr/>
          </p:nvSpPr>
          <p:spPr>
            <a:xfrm>
              <a:off x="1880571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41184BD9-AE64-478E-8A52-494C1472F7F6}"/>
                </a:ext>
              </a:extLst>
            </p:cNvPr>
            <p:cNvSpPr/>
            <p:nvPr/>
          </p:nvSpPr>
          <p:spPr>
            <a:xfrm>
              <a:off x="2011480" y="3295379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F6792D13-A8B2-4645-8A86-73F54BE2CA75}"/>
                </a:ext>
              </a:extLst>
            </p:cNvPr>
            <p:cNvSpPr/>
            <p:nvPr/>
          </p:nvSpPr>
          <p:spPr>
            <a:xfrm>
              <a:off x="1880571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C4382D3B-F17C-4A38-B262-332660A93521}"/>
                </a:ext>
              </a:extLst>
            </p:cNvPr>
            <p:cNvSpPr/>
            <p:nvPr/>
          </p:nvSpPr>
          <p:spPr>
            <a:xfrm>
              <a:off x="2011480" y="353154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82B493A5-FDF1-4889-AA39-E17D03EC7EC2}"/>
                </a:ext>
              </a:extLst>
            </p:cNvPr>
            <p:cNvSpPr/>
            <p:nvPr/>
          </p:nvSpPr>
          <p:spPr>
            <a:xfrm>
              <a:off x="1880571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55A0C01-2E57-420A-A67A-11671AFB912A}"/>
                </a:ext>
              </a:extLst>
            </p:cNvPr>
            <p:cNvSpPr/>
            <p:nvPr/>
          </p:nvSpPr>
          <p:spPr>
            <a:xfrm>
              <a:off x="2011480" y="3767708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D04BEE8-B67F-4612-948E-022F4191CDF4}"/>
                </a:ext>
              </a:extLst>
            </p:cNvPr>
            <p:cNvSpPr/>
            <p:nvPr/>
          </p:nvSpPr>
          <p:spPr>
            <a:xfrm>
              <a:off x="1880571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A25BDFAD-D559-4093-9AFF-13620FBABDF6}"/>
                </a:ext>
              </a:extLst>
            </p:cNvPr>
            <p:cNvSpPr/>
            <p:nvPr/>
          </p:nvSpPr>
          <p:spPr>
            <a:xfrm>
              <a:off x="2011480" y="4003873"/>
              <a:ext cx="130909" cy="1309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FA9CDC-37F8-4943-AFE7-C0C1AC0CEB9D}"/>
              </a:ext>
            </a:extLst>
          </p:cNvPr>
          <p:cNvGrpSpPr/>
          <p:nvPr/>
        </p:nvGrpSpPr>
        <p:grpSpPr>
          <a:xfrm>
            <a:off x="2370467" y="2585636"/>
            <a:ext cx="361764" cy="211837"/>
            <a:chOff x="1563887" y="5676225"/>
            <a:chExt cx="361764" cy="211837"/>
          </a:xfrm>
        </p:grpSpPr>
        <p:sp>
          <p:nvSpPr>
            <p:cNvPr id="164" name="Rounded Rectangle 237">
              <a:extLst>
                <a:ext uri="{FF2B5EF4-FFF2-40B4-BE49-F238E27FC236}">
                  <a16:creationId xmlns:a16="http://schemas.microsoft.com/office/drawing/2014/main" id="{26174E9E-B125-4DEE-9F1A-D2FB6AD6B4A0}"/>
                </a:ext>
              </a:extLst>
            </p:cNvPr>
            <p:cNvSpPr/>
            <p:nvPr/>
          </p:nvSpPr>
          <p:spPr>
            <a:xfrm>
              <a:off x="1744205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Rounded Rectangle 237">
              <a:extLst>
                <a:ext uri="{FF2B5EF4-FFF2-40B4-BE49-F238E27FC236}">
                  <a16:creationId xmlns:a16="http://schemas.microsoft.com/office/drawing/2014/main" id="{CD4BEC79-E527-4739-B857-EF233885789C}"/>
                </a:ext>
              </a:extLst>
            </p:cNvPr>
            <p:cNvSpPr/>
            <p:nvPr/>
          </p:nvSpPr>
          <p:spPr>
            <a:xfrm>
              <a:off x="1563887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07377119-7C6E-4905-B29D-46AD7CBAE4BE}"/>
                </a:ext>
              </a:extLst>
            </p:cNvPr>
            <p:cNvSpPr/>
            <p:nvPr/>
          </p:nvSpPr>
          <p:spPr>
            <a:xfrm>
              <a:off x="1614424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ED20DF28-A169-458D-AA71-42623E000D10}"/>
                </a:ext>
              </a:extLst>
            </p:cNvPr>
            <p:cNvSpPr/>
            <p:nvPr/>
          </p:nvSpPr>
          <p:spPr>
            <a:xfrm>
              <a:off x="1745333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EE6D75-6BAE-4CE8-9C2D-0B0657D700B8}"/>
              </a:ext>
            </a:extLst>
          </p:cNvPr>
          <p:cNvGrpSpPr/>
          <p:nvPr/>
        </p:nvGrpSpPr>
        <p:grpSpPr>
          <a:xfrm>
            <a:off x="2808541" y="3543176"/>
            <a:ext cx="361764" cy="211837"/>
            <a:chOff x="1563887" y="5676225"/>
            <a:chExt cx="361764" cy="211837"/>
          </a:xfrm>
        </p:grpSpPr>
        <p:sp>
          <p:nvSpPr>
            <p:cNvPr id="124" name="Rounded Rectangle 237">
              <a:extLst>
                <a:ext uri="{FF2B5EF4-FFF2-40B4-BE49-F238E27FC236}">
                  <a16:creationId xmlns:a16="http://schemas.microsoft.com/office/drawing/2014/main" id="{6A4E1CCA-F99C-4A98-9BED-DCF4C71E1070}"/>
                </a:ext>
              </a:extLst>
            </p:cNvPr>
            <p:cNvSpPr/>
            <p:nvPr/>
          </p:nvSpPr>
          <p:spPr>
            <a:xfrm>
              <a:off x="1744205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Rounded Rectangle 237">
              <a:extLst>
                <a:ext uri="{FF2B5EF4-FFF2-40B4-BE49-F238E27FC236}">
                  <a16:creationId xmlns:a16="http://schemas.microsoft.com/office/drawing/2014/main" id="{D491F4EA-BD3B-4B3D-A114-51821355C22B}"/>
                </a:ext>
              </a:extLst>
            </p:cNvPr>
            <p:cNvSpPr/>
            <p:nvPr/>
          </p:nvSpPr>
          <p:spPr>
            <a:xfrm>
              <a:off x="1563887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0F0DB2F-BFD7-4F64-A926-C74800E8A14F}"/>
                </a:ext>
              </a:extLst>
            </p:cNvPr>
            <p:cNvSpPr/>
            <p:nvPr/>
          </p:nvSpPr>
          <p:spPr>
            <a:xfrm>
              <a:off x="1614424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9D684031-65F5-41EA-864A-0174FAD506D5}"/>
                </a:ext>
              </a:extLst>
            </p:cNvPr>
            <p:cNvSpPr/>
            <p:nvPr/>
          </p:nvSpPr>
          <p:spPr>
            <a:xfrm>
              <a:off x="1745333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711A3D-A0C7-4174-AD87-256095A0D3B1}"/>
              </a:ext>
            </a:extLst>
          </p:cNvPr>
          <p:cNvGrpSpPr/>
          <p:nvPr/>
        </p:nvGrpSpPr>
        <p:grpSpPr>
          <a:xfrm>
            <a:off x="5342478" y="3298476"/>
            <a:ext cx="361764" cy="211837"/>
            <a:chOff x="1563887" y="5676225"/>
            <a:chExt cx="361764" cy="211837"/>
          </a:xfrm>
        </p:grpSpPr>
        <p:sp>
          <p:nvSpPr>
            <p:cNvPr id="76" name="Rounded Rectangle 237">
              <a:extLst>
                <a:ext uri="{FF2B5EF4-FFF2-40B4-BE49-F238E27FC236}">
                  <a16:creationId xmlns:a16="http://schemas.microsoft.com/office/drawing/2014/main" id="{C6D516D2-362E-4CE2-9D4C-25DD255474E8}"/>
                </a:ext>
              </a:extLst>
            </p:cNvPr>
            <p:cNvSpPr/>
            <p:nvPr/>
          </p:nvSpPr>
          <p:spPr>
            <a:xfrm>
              <a:off x="1744205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Rounded Rectangle 237">
              <a:extLst>
                <a:ext uri="{FF2B5EF4-FFF2-40B4-BE49-F238E27FC236}">
                  <a16:creationId xmlns:a16="http://schemas.microsoft.com/office/drawing/2014/main" id="{81764135-392D-4F93-BAA6-F4FC5D1D3D09}"/>
                </a:ext>
              </a:extLst>
            </p:cNvPr>
            <p:cNvSpPr/>
            <p:nvPr/>
          </p:nvSpPr>
          <p:spPr>
            <a:xfrm>
              <a:off x="1563887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FE9469F-1C6E-4C31-B9B6-EF83F99FE964}"/>
                </a:ext>
              </a:extLst>
            </p:cNvPr>
            <p:cNvSpPr/>
            <p:nvPr/>
          </p:nvSpPr>
          <p:spPr>
            <a:xfrm>
              <a:off x="1614424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6735046-C46A-403A-8265-09E4DE485F49}"/>
                </a:ext>
              </a:extLst>
            </p:cNvPr>
            <p:cNvSpPr/>
            <p:nvPr/>
          </p:nvSpPr>
          <p:spPr>
            <a:xfrm>
              <a:off x="1745333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46E648-0D39-4D19-8D2D-7D6FED6A3C4A}"/>
              </a:ext>
            </a:extLst>
          </p:cNvPr>
          <p:cNvGrpSpPr/>
          <p:nvPr/>
        </p:nvGrpSpPr>
        <p:grpSpPr>
          <a:xfrm>
            <a:off x="5777897" y="3780524"/>
            <a:ext cx="361764" cy="211837"/>
            <a:chOff x="1563887" y="5676225"/>
            <a:chExt cx="361764" cy="211837"/>
          </a:xfrm>
        </p:grpSpPr>
        <p:sp>
          <p:nvSpPr>
            <p:cNvPr id="48" name="Rounded Rectangle 237">
              <a:extLst>
                <a:ext uri="{FF2B5EF4-FFF2-40B4-BE49-F238E27FC236}">
                  <a16:creationId xmlns:a16="http://schemas.microsoft.com/office/drawing/2014/main" id="{B8EB5FF8-7C81-40DD-BCAD-8656C5C570D3}"/>
                </a:ext>
              </a:extLst>
            </p:cNvPr>
            <p:cNvSpPr/>
            <p:nvPr/>
          </p:nvSpPr>
          <p:spPr>
            <a:xfrm>
              <a:off x="1744205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237">
              <a:extLst>
                <a:ext uri="{FF2B5EF4-FFF2-40B4-BE49-F238E27FC236}">
                  <a16:creationId xmlns:a16="http://schemas.microsoft.com/office/drawing/2014/main" id="{4DD381A6-07B7-4650-BE66-94E174AB5941}"/>
                </a:ext>
              </a:extLst>
            </p:cNvPr>
            <p:cNvSpPr/>
            <p:nvPr/>
          </p:nvSpPr>
          <p:spPr>
            <a:xfrm>
              <a:off x="1563887" y="5676225"/>
              <a:ext cx="181446" cy="2118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A22C77F-FE3B-4CF7-B60A-8D72E13FC31A}"/>
                </a:ext>
              </a:extLst>
            </p:cNvPr>
            <p:cNvSpPr/>
            <p:nvPr/>
          </p:nvSpPr>
          <p:spPr>
            <a:xfrm>
              <a:off x="1614424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9FAA0B1-948E-48B4-9C2E-587C6C8277C5}"/>
                </a:ext>
              </a:extLst>
            </p:cNvPr>
            <p:cNvSpPr/>
            <p:nvPr/>
          </p:nvSpPr>
          <p:spPr>
            <a:xfrm>
              <a:off x="1745333" y="5713303"/>
              <a:ext cx="130909" cy="13090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F8B0B764-DCC0-40BF-8BE4-B3E85FC6791A}"/>
              </a:ext>
            </a:extLst>
          </p:cNvPr>
          <p:cNvGrpSpPr/>
          <p:nvPr/>
        </p:nvGrpSpPr>
        <p:grpSpPr>
          <a:xfrm>
            <a:off x="2381912" y="4335641"/>
            <a:ext cx="1655088" cy="461666"/>
            <a:chOff x="2381912" y="4335641"/>
            <a:chExt cx="1655088" cy="4616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83656B-D32A-43E2-9C52-FC24211CA7A3}"/>
                </a:ext>
              </a:extLst>
            </p:cNvPr>
            <p:cNvSpPr txBox="1"/>
            <p:nvPr/>
          </p:nvSpPr>
          <p:spPr>
            <a:xfrm>
              <a:off x="3268127" y="4335641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45DF52-0CFD-406A-9C5C-CDCBA0FA7288}"/>
                </a:ext>
              </a:extLst>
            </p:cNvPr>
            <p:cNvSpPr txBox="1"/>
            <p:nvPr/>
          </p:nvSpPr>
          <p:spPr>
            <a:xfrm>
              <a:off x="2818672" y="4335642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667B3CA1-31E6-4248-9F7C-896465E38569}"/>
                </a:ext>
              </a:extLst>
            </p:cNvPr>
            <p:cNvSpPr txBox="1"/>
            <p:nvPr/>
          </p:nvSpPr>
          <p:spPr>
            <a:xfrm>
              <a:off x="3696842" y="4335641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3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747F6BA9-16E2-4FAD-86A0-F1D122E7B139}"/>
                </a:ext>
              </a:extLst>
            </p:cNvPr>
            <p:cNvSpPr txBox="1"/>
            <p:nvPr/>
          </p:nvSpPr>
          <p:spPr>
            <a:xfrm>
              <a:off x="2381912" y="4335641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0</a:t>
              </a: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CCF0A49-7B07-4859-BEC5-3E30A3FA106F}"/>
              </a:ext>
            </a:extLst>
          </p:cNvPr>
          <p:cNvGrpSpPr/>
          <p:nvPr/>
        </p:nvGrpSpPr>
        <p:grpSpPr>
          <a:xfrm>
            <a:off x="4479750" y="4335641"/>
            <a:ext cx="1655088" cy="461666"/>
            <a:chOff x="2381912" y="4335641"/>
            <a:chExt cx="1655088" cy="461666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9C4D9DCB-46A0-4587-A380-68F7FAFD27A7}"/>
                </a:ext>
              </a:extLst>
            </p:cNvPr>
            <p:cNvSpPr txBox="1"/>
            <p:nvPr/>
          </p:nvSpPr>
          <p:spPr>
            <a:xfrm>
              <a:off x="3268127" y="4335641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B8B61832-C85D-4D1D-9123-CFE312B11657}"/>
                </a:ext>
              </a:extLst>
            </p:cNvPr>
            <p:cNvSpPr txBox="1"/>
            <p:nvPr/>
          </p:nvSpPr>
          <p:spPr>
            <a:xfrm>
              <a:off x="2818672" y="4335642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924D28D1-3FE9-430E-B90A-C1A223F0D1AF}"/>
                </a:ext>
              </a:extLst>
            </p:cNvPr>
            <p:cNvSpPr txBox="1"/>
            <p:nvPr/>
          </p:nvSpPr>
          <p:spPr>
            <a:xfrm>
              <a:off x="3696842" y="4335641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3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988A0489-9FAC-427F-98E6-621142C628D3}"/>
                </a:ext>
              </a:extLst>
            </p:cNvPr>
            <p:cNvSpPr txBox="1"/>
            <p:nvPr/>
          </p:nvSpPr>
          <p:spPr>
            <a:xfrm>
              <a:off x="2381912" y="4335641"/>
              <a:ext cx="340158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0</a:t>
              </a:r>
            </a:p>
          </p:txBody>
        </p:sp>
      </p:grp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255ADB90-C672-40A0-8D0A-425EA6B7EC72}"/>
              </a:ext>
            </a:extLst>
          </p:cNvPr>
          <p:cNvCxnSpPr>
            <a:cxnSpLocks/>
            <a:stCxn id="51" idx="4"/>
            <a:endCxn id="342" idx="0"/>
          </p:cNvCxnSpPr>
          <p:nvPr/>
        </p:nvCxnSpPr>
        <p:spPr>
          <a:xfrm flipH="1">
            <a:off x="5964759" y="3948511"/>
            <a:ext cx="60039" cy="38713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B0619EE4-1F6A-4A22-BB26-919F1A98CE17}"/>
              </a:ext>
            </a:extLst>
          </p:cNvPr>
          <p:cNvCxnSpPr>
            <a:cxnSpLocks/>
            <a:stCxn id="166" idx="4"/>
            <a:endCxn id="337" idx="0"/>
          </p:cNvCxnSpPr>
          <p:nvPr/>
        </p:nvCxnSpPr>
        <p:spPr>
          <a:xfrm>
            <a:off x="2486459" y="2753623"/>
            <a:ext cx="65532" cy="15820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B4231FE9-D443-4EE6-A8CF-8B22493B0521}"/>
              </a:ext>
            </a:extLst>
          </p:cNvPr>
          <p:cNvCxnSpPr>
            <a:cxnSpLocks/>
            <a:stCxn id="167" idx="4"/>
            <a:endCxn id="5" idx="0"/>
          </p:cNvCxnSpPr>
          <p:nvPr/>
        </p:nvCxnSpPr>
        <p:spPr>
          <a:xfrm>
            <a:off x="2617368" y="2753623"/>
            <a:ext cx="371383" cy="158201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BD96D55B-5C66-443C-B046-93F4FA02D13B}"/>
              </a:ext>
            </a:extLst>
          </p:cNvPr>
          <p:cNvCxnSpPr>
            <a:cxnSpLocks/>
            <a:stCxn id="126" idx="4"/>
            <a:endCxn id="4" idx="0"/>
          </p:cNvCxnSpPr>
          <p:nvPr/>
        </p:nvCxnSpPr>
        <p:spPr>
          <a:xfrm>
            <a:off x="2924533" y="3711163"/>
            <a:ext cx="513673" cy="62447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id="{953FA139-97E6-43FF-B8AD-7B37E37EB4D1}"/>
              </a:ext>
            </a:extLst>
          </p:cNvPr>
          <p:cNvCxnSpPr>
            <a:cxnSpLocks/>
            <a:stCxn id="127" idx="4"/>
            <a:endCxn id="336" idx="0"/>
          </p:cNvCxnSpPr>
          <p:nvPr/>
        </p:nvCxnSpPr>
        <p:spPr>
          <a:xfrm>
            <a:off x="3055442" y="3711163"/>
            <a:ext cx="811479" cy="62447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4C6E0C8E-20FA-4AC6-A92F-67B058CEF6BC}"/>
              </a:ext>
            </a:extLst>
          </p:cNvPr>
          <p:cNvCxnSpPr>
            <a:cxnSpLocks/>
            <a:stCxn id="78" idx="4"/>
            <a:endCxn id="343" idx="0"/>
          </p:cNvCxnSpPr>
          <p:nvPr/>
        </p:nvCxnSpPr>
        <p:spPr>
          <a:xfrm flipH="1">
            <a:off x="4649829" y="3466463"/>
            <a:ext cx="808641" cy="86917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438ABD2F-9D2E-447E-9D0F-A7284B5C7275}"/>
              </a:ext>
            </a:extLst>
          </p:cNvPr>
          <p:cNvCxnSpPr>
            <a:cxnSpLocks/>
            <a:stCxn id="79" idx="4"/>
            <a:endCxn id="341" idx="0"/>
          </p:cNvCxnSpPr>
          <p:nvPr/>
        </p:nvCxnSpPr>
        <p:spPr>
          <a:xfrm flipH="1">
            <a:off x="5086589" y="3466463"/>
            <a:ext cx="502790" cy="86917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0C312595-D838-4B8F-8A80-96E1EDBE5F13}"/>
              </a:ext>
            </a:extLst>
          </p:cNvPr>
          <p:cNvCxnSpPr>
            <a:cxnSpLocks/>
            <a:stCxn id="50" idx="4"/>
            <a:endCxn id="340" idx="0"/>
          </p:cNvCxnSpPr>
          <p:nvPr/>
        </p:nvCxnSpPr>
        <p:spPr>
          <a:xfrm flipH="1">
            <a:off x="5536044" y="3948511"/>
            <a:ext cx="357845" cy="38713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006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Master-Slave CPU-only: 2D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852" y="2193857"/>
            <a:ext cx="8630304" cy="28392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#!/bin/bash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gres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=lscratch:200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--partition=</a:t>
            </a:r>
            <a:r>
              <a:rPr lang="en-US" sz="1050" dirty="0" err="1">
                <a:solidFill>
                  <a:schemeClr val="bg1"/>
                </a:solidFill>
                <a:highlight>
                  <a:srgbClr val="808000"/>
                </a:highlight>
                <a:latin typeface="Lucida Console" charset="0"/>
                <a:ea typeface="Lucida Console" charset="0"/>
                <a:cs typeface="Lucida Console" charset="0"/>
              </a:rPr>
              <a:t>multinode</a:t>
            </a:r>
            <a:endParaRPr lang="en-US" sz="1050" dirty="0">
              <a:solidFill>
                <a:schemeClr val="bg1"/>
              </a:solidFill>
              <a:highlight>
                <a:srgbClr val="808000"/>
              </a:highlight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=513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cpus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-per-task=2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--mem-per-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cpu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=8g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--error=Class2D/job004/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run.err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--output=Class2D/job004/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run.out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--time=2-00:00:00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source restrict_tcp_for_mpi.sh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srun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mpi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=pmi2 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relion_refine</a:t>
            </a:r>
            <a:r>
              <a:rPr lang="en-US" sz="1050" dirty="0" err="1">
                <a:solidFill>
                  <a:schemeClr val="bg1"/>
                </a:solidFill>
                <a:highlight>
                  <a:srgbClr val="808000"/>
                </a:highlight>
                <a:latin typeface="Lucida Console" charset="0"/>
                <a:ea typeface="Lucida Console" charset="0"/>
                <a:cs typeface="Lucida Console" charset="0"/>
              </a:rPr>
              <a:t>_mpi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--o Class2D/job004/run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Particles/shiny_2sets.star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dont_combine_weights_via_disc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scratch_dir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=/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lscratch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/$SLURM_JOB_ID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--pool 100 --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ctf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iter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25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--tau2_fudge 2 --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particle_diameter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360 --K 200 --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flatten_solvent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zero_mask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--oversampling 1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psi_step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6 --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offset_range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5 --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offset_step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2 --norm --scale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--j 2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783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E09A-B143-4FBC-8632-7A37ADB3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Master-Slave CPU-only: 2D Classification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81E822-BDC0-4817-84C3-4A32338B2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690" y="1470518"/>
            <a:ext cx="693862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D06-9730-4423-B2C5-8A80E07C118E}"/>
              </a:ext>
            </a:extLst>
          </p:cNvPr>
          <p:cNvSpPr txBox="1"/>
          <p:nvPr/>
        </p:nvSpPr>
        <p:spPr>
          <a:xfrm>
            <a:off x="1731146" y="5967559"/>
            <a:ext cx="385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 BIG job… likely about 50 nodes</a:t>
            </a:r>
          </a:p>
        </p:txBody>
      </p:sp>
    </p:spTree>
    <p:extLst>
      <p:ext uri="{BB962C8B-B14F-4D97-AF65-F5344CB8AC3E}">
        <p14:creationId xmlns:p14="http://schemas.microsoft.com/office/powerpoint/2010/main" val="3638474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Master-Slave CPU-only: 2D Classification – all in memory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852" y="2193860"/>
            <a:ext cx="8630304" cy="28392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#!/bin/bash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--partition=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multinode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=64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cpus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-per-task=16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--mem-per-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cpu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=15g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-per-node=1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--error=Class2D/job011/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run.err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--output=Class2D/job011/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run.out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--time=2-00:00:00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source restrict_tcp_for_mpi.sh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srun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mpi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=pmi2 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relion_refine_mpi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--o Class2D/job011/run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Particles/shiny_2sets.star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dont_combine_weights_via_disc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preread_images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--pool 100 --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ctf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iter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25 --tau2_fudge 2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particle_diameter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360 --K 200 --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flatten_solvent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zero_mask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--oversampling 1 --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psi_step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6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offset_range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5 --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offset_step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2 --norm --scale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--j 16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7F3AD-206D-4C64-A144-095680F06D9D}"/>
              </a:ext>
            </a:extLst>
          </p:cNvPr>
          <p:cNvSpPr txBox="1"/>
          <p:nvPr/>
        </p:nvSpPr>
        <p:spPr>
          <a:xfrm>
            <a:off x="495485" y="5351604"/>
            <a:ext cx="6200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 is shared among threads</a:t>
            </a:r>
          </a:p>
          <a:p>
            <a:r>
              <a:rPr lang="en-US" dirty="0"/>
              <a:t>Time required to read into memory can be substantial (hours?)</a:t>
            </a:r>
          </a:p>
          <a:p>
            <a:r>
              <a:rPr lang="en-US" dirty="0"/>
              <a:t>Not always true that --</a:t>
            </a:r>
            <a:r>
              <a:rPr lang="en-US" dirty="0" err="1"/>
              <a:t>preread_images</a:t>
            </a:r>
            <a:r>
              <a:rPr lang="en-US" dirty="0"/>
              <a:t> is faster that --</a:t>
            </a:r>
            <a:r>
              <a:rPr lang="en-US" dirty="0" err="1"/>
              <a:t>scratch_dir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2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BF06-01D4-45C0-A348-8BFD3CC5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of RELION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30683-9660-4243-8B4B-DA9013109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steps can be parallelized</a:t>
            </a:r>
          </a:p>
          <a:p>
            <a:r>
              <a:rPr lang="en-US" dirty="0"/>
              <a:t>A few steps can be accelerated using GPUs</a:t>
            </a:r>
          </a:p>
        </p:txBody>
      </p:sp>
    </p:spTree>
    <p:extLst>
      <p:ext uri="{BB962C8B-B14F-4D97-AF65-F5344CB8AC3E}">
        <p14:creationId xmlns:p14="http://schemas.microsoft.com/office/powerpoint/2010/main" val="1466556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RELION does not scale much beyond 2000 CPUs</a:t>
            </a:r>
          </a:p>
          <a:p>
            <a:r>
              <a:rPr lang="en-US" dirty="0"/>
              <a:t>It takes a LONG time to read images into memory of every single MPI rank</a:t>
            </a:r>
          </a:p>
          <a:p>
            <a:r>
              <a:rPr lang="en-US" dirty="0"/>
              <a:t>50GB images took ~60 minutes to read into memory for ~500 ranks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948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76DD-7131-47F6-BEF9-118EDCC4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GPU Jobs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4A2E1-6258-48D0-9C6F-ADB92F363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962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GPU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9670"/>
            <a:ext cx="7886700" cy="3592544"/>
          </a:xfrm>
        </p:spPr>
        <p:txBody>
          <a:bodyPr>
            <a:noAutofit/>
          </a:bodyPr>
          <a:lstStyle/>
          <a:p>
            <a:r>
              <a:rPr lang="en-US" dirty="0"/>
              <a:t>GPUs accelerate particular execution steps 80x-100x</a:t>
            </a:r>
          </a:p>
          <a:p>
            <a:r>
              <a:rPr lang="en-US" dirty="0"/>
              <a:t>Master – Slave model of parallelization conflicts with </a:t>
            </a:r>
            <a:r>
              <a:rPr lang="en-US" dirty="0" err="1"/>
              <a:t>Slurm</a:t>
            </a:r>
            <a:r>
              <a:rPr lang="en-US" dirty="0"/>
              <a:t> resource allocation and MPI rank distribution for GPU nodes</a:t>
            </a:r>
          </a:p>
          <a:p>
            <a:r>
              <a:rPr lang="en-US" dirty="0"/>
              <a:t>GPU devices mapped to slaves on the basis of MPI rank id and device id</a:t>
            </a:r>
          </a:p>
        </p:txBody>
      </p:sp>
    </p:spTree>
    <p:extLst>
      <p:ext uri="{BB962C8B-B14F-4D97-AF65-F5344CB8AC3E}">
        <p14:creationId xmlns:p14="http://schemas.microsoft.com/office/powerpoint/2010/main" val="926789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rank - GPU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75" y="1680211"/>
            <a:ext cx="8014375" cy="4747222"/>
          </a:xfrm>
        </p:spPr>
        <p:txBody>
          <a:bodyPr>
            <a:noAutofit/>
          </a:bodyPr>
          <a:lstStyle/>
          <a:p>
            <a:r>
              <a:rPr lang="en-US" dirty="0"/>
              <a:t>Default --</a:t>
            </a:r>
            <a:r>
              <a:rPr lang="en-US" dirty="0" err="1"/>
              <a:t>gpu</a:t>
            </a:r>
            <a:r>
              <a:rPr lang="en-US" dirty="0"/>
              <a:t> ""</a:t>
            </a:r>
          </a:p>
          <a:p>
            <a:endParaRPr lang="en-US" dirty="0"/>
          </a:p>
          <a:p>
            <a:r>
              <a:rPr lang="en-US" dirty="0"/>
              <a:t>GPUs are mapped to MPI ranks in order across ALL MPI ranks, not just those on a node</a:t>
            </a:r>
          </a:p>
          <a:p>
            <a:endParaRPr lang="en-US" dirty="0"/>
          </a:p>
          <a:p>
            <a:r>
              <a:rPr lang="en-US" dirty="0"/>
              <a:t>You could set --</a:t>
            </a:r>
            <a:r>
              <a:rPr lang="en-US" dirty="0" err="1"/>
              <a:t>gpu</a:t>
            </a:r>
            <a:r>
              <a:rPr lang="en-US" dirty="0"/>
              <a:t> manually, but good luck, stockpile aspirin</a:t>
            </a:r>
          </a:p>
          <a:p>
            <a:endParaRPr lang="en-US" dirty="0"/>
          </a:p>
          <a:p>
            <a:r>
              <a:rPr lang="en-US" dirty="0"/>
              <a:t>--</a:t>
            </a:r>
            <a:r>
              <a:rPr lang="en-US" dirty="0" err="1"/>
              <a:t>gpu</a:t>
            </a:r>
            <a:r>
              <a:rPr lang="en-US" dirty="0"/>
              <a:t> 0,0,0,0:1,1,1,1:2,2,2,2:3,3,3,3</a:t>
            </a:r>
          </a:p>
        </p:txBody>
      </p:sp>
    </p:spTree>
    <p:extLst>
      <p:ext uri="{BB962C8B-B14F-4D97-AF65-F5344CB8AC3E}">
        <p14:creationId xmlns:p14="http://schemas.microsoft.com/office/powerpoint/2010/main" val="1460569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Class2D, Class3D, Refine – Problems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6143524" y="1964219"/>
            <a:ext cx="2719014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sbatch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cpus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-per-task=4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=16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-per-node=4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--mem=240g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--partition=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gpu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gres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=gpu:k80:4,lscratch:100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--constraint=gpuk80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411480" y="3326130"/>
            <a:ext cx="5343006" cy="1175212"/>
            <a:chOff x="548640" y="3298467"/>
            <a:chExt cx="7124008" cy="1566949"/>
          </a:xfrm>
        </p:grpSpPr>
        <p:sp>
          <p:nvSpPr>
            <p:cNvPr id="335" name="Rectangle 334"/>
            <p:cNvSpPr/>
            <p:nvPr/>
          </p:nvSpPr>
          <p:spPr>
            <a:xfrm>
              <a:off x="548640" y="3298467"/>
              <a:ext cx="1637608" cy="15669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377440" y="3298467"/>
              <a:ext cx="1637608" cy="15669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4206240" y="3298467"/>
              <a:ext cx="1637608" cy="15669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035040" y="3298467"/>
              <a:ext cx="1637608" cy="15669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1841723" y="3372267"/>
            <a:ext cx="1107763" cy="315011"/>
            <a:chOff x="623296" y="3357920"/>
            <a:chExt cx="1477017" cy="420015"/>
          </a:xfrm>
        </p:grpSpPr>
        <p:sp>
          <p:nvSpPr>
            <p:cNvPr id="340" name="Rounded Rectangle 339"/>
            <p:cNvSpPr/>
            <p:nvPr/>
          </p:nvSpPr>
          <p:spPr>
            <a:xfrm>
              <a:off x="1008979" y="3357920"/>
              <a:ext cx="319968" cy="420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1" name="Rounded Rectangle 340"/>
            <p:cNvSpPr/>
            <p:nvPr/>
          </p:nvSpPr>
          <p:spPr>
            <a:xfrm>
              <a:off x="1394662" y="3357920"/>
              <a:ext cx="319968" cy="420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2" name="Rounded Rectangle 341"/>
            <p:cNvSpPr/>
            <p:nvPr/>
          </p:nvSpPr>
          <p:spPr>
            <a:xfrm>
              <a:off x="1780345" y="3357920"/>
              <a:ext cx="319968" cy="420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3" name="Rounded Rectangle 342"/>
            <p:cNvSpPr/>
            <p:nvPr/>
          </p:nvSpPr>
          <p:spPr>
            <a:xfrm>
              <a:off x="623296" y="3357920"/>
              <a:ext cx="319968" cy="420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3214902" y="3379250"/>
            <a:ext cx="1107763" cy="315011"/>
            <a:chOff x="623296" y="3357920"/>
            <a:chExt cx="1477017" cy="420015"/>
          </a:xfrm>
        </p:grpSpPr>
        <p:sp>
          <p:nvSpPr>
            <p:cNvPr id="345" name="Rounded Rectangle 344"/>
            <p:cNvSpPr/>
            <p:nvPr/>
          </p:nvSpPr>
          <p:spPr>
            <a:xfrm>
              <a:off x="1008979" y="3357920"/>
              <a:ext cx="319968" cy="420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1394662" y="3357920"/>
              <a:ext cx="319968" cy="420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7" name="Rounded Rectangle 346"/>
            <p:cNvSpPr/>
            <p:nvPr/>
          </p:nvSpPr>
          <p:spPr>
            <a:xfrm>
              <a:off x="1780345" y="3357920"/>
              <a:ext cx="319968" cy="420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8" name="Rounded Rectangle 347"/>
            <p:cNvSpPr/>
            <p:nvPr/>
          </p:nvSpPr>
          <p:spPr>
            <a:xfrm>
              <a:off x="623296" y="3357920"/>
              <a:ext cx="319968" cy="420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4583919" y="3379249"/>
            <a:ext cx="1107763" cy="315011"/>
            <a:chOff x="623296" y="3357920"/>
            <a:chExt cx="1477017" cy="420015"/>
          </a:xfrm>
        </p:grpSpPr>
        <p:sp>
          <p:nvSpPr>
            <p:cNvPr id="350" name="Rounded Rectangle 349"/>
            <p:cNvSpPr/>
            <p:nvPr/>
          </p:nvSpPr>
          <p:spPr>
            <a:xfrm>
              <a:off x="1008979" y="3357920"/>
              <a:ext cx="319968" cy="420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394662" y="3357920"/>
              <a:ext cx="319968" cy="420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780345" y="3357920"/>
              <a:ext cx="319968" cy="420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623296" y="3357920"/>
              <a:ext cx="319968" cy="420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54" name="Rounded Rectangle 353"/>
          <p:cNvSpPr/>
          <p:nvPr/>
        </p:nvSpPr>
        <p:spPr>
          <a:xfrm>
            <a:off x="756734" y="3375691"/>
            <a:ext cx="239976" cy="3150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5" name="Rounded Rectangle 354"/>
          <p:cNvSpPr/>
          <p:nvPr/>
        </p:nvSpPr>
        <p:spPr>
          <a:xfrm>
            <a:off x="1045997" y="3375691"/>
            <a:ext cx="239976" cy="3150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6" name="Rounded Rectangle 355"/>
          <p:cNvSpPr/>
          <p:nvPr/>
        </p:nvSpPr>
        <p:spPr>
          <a:xfrm>
            <a:off x="1335259" y="3375691"/>
            <a:ext cx="239976" cy="3150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7" name="Rounded Rectangle 356"/>
          <p:cNvSpPr/>
          <p:nvPr/>
        </p:nvSpPr>
        <p:spPr>
          <a:xfrm>
            <a:off x="467472" y="3375691"/>
            <a:ext cx="239976" cy="3150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8" name="Oval 357"/>
          <p:cNvSpPr/>
          <p:nvPr/>
        </p:nvSpPr>
        <p:spPr>
          <a:xfrm>
            <a:off x="504998" y="3412149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9" name="Oval 358"/>
          <p:cNvSpPr/>
          <p:nvPr/>
        </p:nvSpPr>
        <p:spPr>
          <a:xfrm>
            <a:off x="590723" y="3412149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0" name="Oval 359"/>
          <p:cNvSpPr/>
          <p:nvPr/>
        </p:nvSpPr>
        <p:spPr>
          <a:xfrm>
            <a:off x="793173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1" name="Oval 360"/>
          <p:cNvSpPr/>
          <p:nvPr/>
        </p:nvSpPr>
        <p:spPr>
          <a:xfrm>
            <a:off x="878898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2" name="Oval 361"/>
          <p:cNvSpPr/>
          <p:nvPr/>
        </p:nvSpPr>
        <p:spPr>
          <a:xfrm>
            <a:off x="1081348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3" name="Oval 362"/>
          <p:cNvSpPr/>
          <p:nvPr/>
        </p:nvSpPr>
        <p:spPr>
          <a:xfrm>
            <a:off x="1167073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4" name="Oval 363"/>
          <p:cNvSpPr/>
          <p:nvPr/>
        </p:nvSpPr>
        <p:spPr>
          <a:xfrm>
            <a:off x="1369522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5" name="Oval 364"/>
          <p:cNvSpPr/>
          <p:nvPr/>
        </p:nvSpPr>
        <p:spPr>
          <a:xfrm>
            <a:off x="1455247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6" name="Oval 365"/>
          <p:cNvSpPr/>
          <p:nvPr/>
        </p:nvSpPr>
        <p:spPr>
          <a:xfrm>
            <a:off x="504998" y="3566801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7" name="Oval 366"/>
          <p:cNvSpPr/>
          <p:nvPr/>
        </p:nvSpPr>
        <p:spPr>
          <a:xfrm>
            <a:off x="590723" y="3566801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8" name="Oval 367"/>
          <p:cNvSpPr/>
          <p:nvPr/>
        </p:nvSpPr>
        <p:spPr>
          <a:xfrm>
            <a:off x="793173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9" name="Oval 368"/>
          <p:cNvSpPr/>
          <p:nvPr/>
        </p:nvSpPr>
        <p:spPr>
          <a:xfrm>
            <a:off x="878898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0" name="Oval 369"/>
          <p:cNvSpPr/>
          <p:nvPr/>
        </p:nvSpPr>
        <p:spPr>
          <a:xfrm>
            <a:off x="1081348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1" name="Oval 370"/>
          <p:cNvSpPr/>
          <p:nvPr/>
        </p:nvSpPr>
        <p:spPr>
          <a:xfrm>
            <a:off x="1167073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2" name="Oval 371"/>
          <p:cNvSpPr/>
          <p:nvPr/>
        </p:nvSpPr>
        <p:spPr>
          <a:xfrm>
            <a:off x="1369522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3" name="Oval 372"/>
          <p:cNvSpPr/>
          <p:nvPr/>
        </p:nvSpPr>
        <p:spPr>
          <a:xfrm>
            <a:off x="1455247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4" name="Oval 373"/>
          <p:cNvSpPr/>
          <p:nvPr/>
        </p:nvSpPr>
        <p:spPr>
          <a:xfrm>
            <a:off x="504998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5" name="Oval 374"/>
          <p:cNvSpPr/>
          <p:nvPr/>
        </p:nvSpPr>
        <p:spPr>
          <a:xfrm>
            <a:off x="590723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6" name="Oval 375"/>
          <p:cNvSpPr/>
          <p:nvPr/>
        </p:nvSpPr>
        <p:spPr>
          <a:xfrm>
            <a:off x="793173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7" name="Oval 376"/>
          <p:cNvSpPr/>
          <p:nvPr/>
        </p:nvSpPr>
        <p:spPr>
          <a:xfrm>
            <a:off x="878898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8" name="Oval 377"/>
          <p:cNvSpPr/>
          <p:nvPr/>
        </p:nvSpPr>
        <p:spPr>
          <a:xfrm>
            <a:off x="1081348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9" name="Oval 378"/>
          <p:cNvSpPr/>
          <p:nvPr/>
        </p:nvSpPr>
        <p:spPr>
          <a:xfrm>
            <a:off x="1167073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0" name="Oval 379"/>
          <p:cNvSpPr/>
          <p:nvPr/>
        </p:nvSpPr>
        <p:spPr>
          <a:xfrm>
            <a:off x="1369522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1" name="Oval 380"/>
          <p:cNvSpPr/>
          <p:nvPr/>
        </p:nvSpPr>
        <p:spPr>
          <a:xfrm>
            <a:off x="1455247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2" name="Oval 381"/>
          <p:cNvSpPr/>
          <p:nvPr/>
        </p:nvSpPr>
        <p:spPr>
          <a:xfrm>
            <a:off x="504998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3" name="Oval 382"/>
          <p:cNvSpPr/>
          <p:nvPr/>
        </p:nvSpPr>
        <p:spPr>
          <a:xfrm>
            <a:off x="590723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4" name="Oval 383"/>
          <p:cNvSpPr/>
          <p:nvPr/>
        </p:nvSpPr>
        <p:spPr>
          <a:xfrm>
            <a:off x="793173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5" name="Oval 384"/>
          <p:cNvSpPr/>
          <p:nvPr/>
        </p:nvSpPr>
        <p:spPr>
          <a:xfrm>
            <a:off x="878898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6" name="Oval 385"/>
          <p:cNvSpPr/>
          <p:nvPr/>
        </p:nvSpPr>
        <p:spPr>
          <a:xfrm>
            <a:off x="1081348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7" name="Oval 386"/>
          <p:cNvSpPr/>
          <p:nvPr/>
        </p:nvSpPr>
        <p:spPr>
          <a:xfrm>
            <a:off x="1167073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8" name="Oval 387"/>
          <p:cNvSpPr/>
          <p:nvPr/>
        </p:nvSpPr>
        <p:spPr>
          <a:xfrm>
            <a:off x="1369522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9" name="Oval 388"/>
          <p:cNvSpPr/>
          <p:nvPr/>
        </p:nvSpPr>
        <p:spPr>
          <a:xfrm>
            <a:off x="1455247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0" name="Oval 389"/>
          <p:cNvSpPr/>
          <p:nvPr/>
        </p:nvSpPr>
        <p:spPr>
          <a:xfrm>
            <a:off x="504998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1" name="Oval 390"/>
          <p:cNvSpPr/>
          <p:nvPr/>
        </p:nvSpPr>
        <p:spPr>
          <a:xfrm>
            <a:off x="590723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2" name="Oval 391"/>
          <p:cNvSpPr/>
          <p:nvPr/>
        </p:nvSpPr>
        <p:spPr>
          <a:xfrm>
            <a:off x="793173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3" name="Oval 392"/>
          <p:cNvSpPr/>
          <p:nvPr/>
        </p:nvSpPr>
        <p:spPr>
          <a:xfrm>
            <a:off x="878898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4" name="Oval 393"/>
          <p:cNvSpPr/>
          <p:nvPr/>
        </p:nvSpPr>
        <p:spPr>
          <a:xfrm>
            <a:off x="1081348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5" name="Oval 394"/>
          <p:cNvSpPr/>
          <p:nvPr/>
        </p:nvSpPr>
        <p:spPr>
          <a:xfrm>
            <a:off x="1167073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6" name="Oval 395"/>
          <p:cNvSpPr/>
          <p:nvPr/>
        </p:nvSpPr>
        <p:spPr>
          <a:xfrm>
            <a:off x="1369522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7" name="Oval 396"/>
          <p:cNvSpPr/>
          <p:nvPr/>
        </p:nvSpPr>
        <p:spPr>
          <a:xfrm>
            <a:off x="1455247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8" name="Oval 397"/>
          <p:cNvSpPr/>
          <p:nvPr/>
        </p:nvSpPr>
        <p:spPr>
          <a:xfrm>
            <a:off x="504998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9" name="Oval 398"/>
          <p:cNvSpPr/>
          <p:nvPr/>
        </p:nvSpPr>
        <p:spPr>
          <a:xfrm>
            <a:off x="590723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0" name="Oval 399"/>
          <p:cNvSpPr/>
          <p:nvPr/>
        </p:nvSpPr>
        <p:spPr>
          <a:xfrm>
            <a:off x="793173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1" name="Oval 400"/>
          <p:cNvSpPr/>
          <p:nvPr/>
        </p:nvSpPr>
        <p:spPr>
          <a:xfrm>
            <a:off x="878898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2" name="Oval 401"/>
          <p:cNvSpPr/>
          <p:nvPr/>
        </p:nvSpPr>
        <p:spPr>
          <a:xfrm>
            <a:off x="1081348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3" name="Oval 402"/>
          <p:cNvSpPr/>
          <p:nvPr/>
        </p:nvSpPr>
        <p:spPr>
          <a:xfrm>
            <a:off x="1167073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4" name="Oval 403"/>
          <p:cNvSpPr/>
          <p:nvPr/>
        </p:nvSpPr>
        <p:spPr>
          <a:xfrm>
            <a:off x="1369522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5" name="Oval 404"/>
          <p:cNvSpPr/>
          <p:nvPr/>
        </p:nvSpPr>
        <p:spPr>
          <a:xfrm>
            <a:off x="1455247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6" name="Oval 405"/>
          <p:cNvSpPr/>
          <p:nvPr/>
        </p:nvSpPr>
        <p:spPr>
          <a:xfrm>
            <a:off x="504998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7" name="Oval 406"/>
          <p:cNvSpPr/>
          <p:nvPr/>
        </p:nvSpPr>
        <p:spPr>
          <a:xfrm>
            <a:off x="590723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8" name="Oval 407"/>
          <p:cNvSpPr/>
          <p:nvPr/>
        </p:nvSpPr>
        <p:spPr>
          <a:xfrm>
            <a:off x="793173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9" name="Oval 408"/>
          <p:cNvSpPr/>
          <p:nvPr/>
        </p:nvSpPr>
        <p:spPr>
          <a:xfrm>
            <a:off x="878898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0" name="Oval 409"/>
          <p:cNvSpPr/>
          <p:nvPr/>
        </p:nvSpPr>
        <p:spPr>
          <a:xfrm>
            <a:off x="1081348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1" name="Oval 410"/>
          <p:cNvSpPr/>
          <p:nvPr/>
        </p:nvSpPr>
        <p:spPr>
          <a:xfrm>
            <a:off x="1167073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2" name="Oval 411"/>
          <p:cNvSpPr/>
          <p:nvPr/>
        </p:nvSpPr>
        <p:spPr>
          <a:xfrm>
            <a:off x="1369522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3" name="Oval 412"/>
          <p:cNvSpPr/>
          <p:nvPr/>
        </p:nvSpPr>
        <p:spPr>
          <a:xfrm>
            <a:off x="1455247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4" name="Oval 413"/>
          <p:cNvSpPr/>
          <p:nvPr/>
        </p:nvSpPr>
        <p:spPr>
          <a:xfrm>
            <a:off x="1876598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5" name="Oval 414"/>
          <p:cNvSpPr/>
          <p:nvPr/>
        </p:nvSpPr>
        <p:spPr>
          <a:xfrm>
            <a:off x="1962323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6" name="Oval 415"/>
          <p:cNvSpPr/>
          <p:nvPr/>
        </p:nvSpPr>
        <p:spPr>
          <a:xfrm>
            <a:off x="2164773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7" name="Oval 416"/>
          <p:cNvSpPr/>
          <p:nvPr/>
        </p:nvSpPr>
        <p:spPr>
          <a:xfrm>
            <a:off x="2250498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8" name="Oval 417"/>
          <p:cNvSpPr/>
          <p:nvPr/>
        </p:nvSpPr>
        <p:spPr>
          <a:xfrm>
            <a:off x="2452948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9" name="Oval 418"/>
          <p:cNvSpPr/>
          <p:nvPr/>
        </p:nvSpPr>
        <p:spPr>
          <a:xfrm>
            <a:off x="2538673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0" name="Oval 419"/>
          <p:cNvSpPr/>
          <p:nvPr/>
        </p:nvSpPr>
        <p:spPr>
          <a:xfrm>
            <a:off x="2741122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1" name="Oval 420"/>
          <p:cNvSpPr/>
          <p:nvPr/>
        </p:nvSpPr>
        <p:spPr>
          <a:xfrm>
            <a:off x="2826847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2" name="Oval 421"/>
          <p:cNvSpPr/>
          <p:nvPr/>
        </p:nvSpPr>
        <p:spPr>
          <a:xfrm>
            <a:off x="1876598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3" name="Oval 422"/>
          <p:cNvSpPr/>
          <p:nvPr/>
        </p:nvSpPr>
        <p:spPr>
          <a:xfrm>
            <a:off x="1962323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4" name="Oval 423"/>
          <p:cNvSpPr/>
          <p:nvPr/>
        </p:nvSpPr>
        <p:spPr>
          <a:xfrm>
            <a:off x="2164773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5" name="Oval 424"/>
          <p:cNvSpPr/>
          <p:nvPr/>
        </p:nvSpPr>
        <p:spPr>
          <a:xfrm>
            <a:off x="2250498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6" name="Oval 425"/>
          <p:cNvSpPr/>
          <p:nvPr/>
        </p:nvSpPr>
        <p:spPr>
          <a:xfrm>
            <a:off x="2452948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7" name="Oval 426"/>
          <p:cNvSpPr/>
          <p:nvPr/>
        </p:nvSpPr>
        <p:spPr>
          <a:xfrm>
            <a:off x="2538673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8" name="Oval 427"/>
          <p:cNvSpPr/>
          <p:nvPr/>
        </p:nvSpPr>
        <p:spPr>
          <a:xfrm>
            <a:off x="2741122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9" name="Oval 428"/>
          <p:cNvSpPr/>
          <p:nvPr/>
        </p:nvSpPr>
        <p:spPr>
          <a:xfrm>
            <a:off x="2826847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0" name="Oval 429"/>
          <p:cNvSpPr/>
          <p:nvPr/>
        </p:nvSpPr>
        <p:spPr>
          <a:xfrm>
            <a:off x="1876598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1" name="Oval 430"/>
          <p:cNvSpPr/>
          <p:nvPr/>
        </p:nvSpPr>
        <p:spPr>
          <a:xfrm>
            <a:off x="1962323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2" name="Oval 431"/>
          <p:cNvSpPr/>
          <p:nvPr/>
        </p:nvSpPr>
        <p:spPr>
          <a:xfrm>
            <a:off x="2164773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3" name="Oval 432"/>
          <p:cNvSpPr/>
          <p:nvPr/>
        </p:nvSpPr>
        <p:spPr>
          <a:xfrm>
            <a:off x="2250498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4" name="Oval 433"/>
          <p:cNvSpPr/>
          <p:nvPr/>
        </p:nvSpPr>
        <p:spPr>
          <a:xfrm>
            <a:off x="2452948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5" name="Oval 434"/>
          <p:cNvSpPr/>
          <p:nvPr/>
        </p:nvSpPr>
        <p:spPr>
          <a:xfrm>
            <a:off x="2538673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6" name="Oval 435"/>
          <p:cNvSpPr/>
          <p:nvPr/>
        </p:nvSpPr>
        <p:spPr>
          <a:xfrm>
            <a:off x="2741122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7" name="Oval 436"/>
          <p:cNvSpPr/>
          <p:nvPr/>
        </p:nvSpPr>
        <p:spPr>
          <a:xfrm>
            <a:off x="2826847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8" name="Oval 437"/>
          <p:cNvSpPr/>
          <p:nvPr/>
        </p:nvSpPr>
        <p:spPr>
          <a:xfrm>
            <a:off x="1876598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9" name="Oval 438"/>
          <p:cNvSpPr/>
          <p:nvPr/>
        </p:nvSpPr>
        <p:spPr>
          <a:xfrm>
            <a:off x="1962323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0" name="Oval 439"/>
          <p:cNvSpPr/>
          <p:nvPr/>
        </p:nvSpPr>
        <p:spPr>
          <a:xfrm>
            <a:off x="2164773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1" name="Oval 440"/>
          <p:cNvSpPr/>
          <p:nvPr/>
        </p:nvSpPr>
        <p:spPr>
          <a:xfrm>
            <a:off x="2250498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2" name="Oval 441"/>
          <p:cNvSpPr/>
          <p:nvPr/>
        </p:nvSpPr>
        <p:spPr>
          <a:xfrm>
            <a:off x="2452948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3" name="Oval 442"/>
          <p:cNvSpPr/>
          <p:nvPr/>
        </p:nvSpPr>
        <p:spPr>
          <a:xfrm>
            <a:off x="2538673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4" name="Oval 443"/>
          <p:cNvSpPr/>
          <p:nvPr/>
        </p:nvSpPr>
        <p:spPr>
          <a:xfrm>
            <a:off x="2741122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5" name="Oval 444"/>
          <p:cNvSpPr/>
          <p:nvPr/>
        </p:nvSpPr>
        <p:spPr>
          <a:xfrm>
            <a:off x="2826847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6" name="Oval 445"/>
          <p:cNvSpPr/>
          <p:nvPr/>
        </p:nvSpPr>
        <p:spPr>
          <a:xfrm>
            <a:off x="1876598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7" name="Oval 446"/>
          <p:cNvSpPr/>
          <p:nvPr/>
        </p:nvSpPr>
        <p:spPr>
          <a:xfrm>
            <a:off x="1962323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8" name="Oval 447"/>
          <p:cNvSpPr/>
          <p:nvPr/>
        </p:nvSpPr>
        <p:spPr>
          <a:xfrm>
            <a:off x="2164773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9" name="Oval 448"/>
          <p:cNvSpPr/>
          <p:nvPr/>
        </p:nvSpPr>
        <p:spPr>
          <a:xfrm>
            <a:off x="2250498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0" name="Oval 449"/>
          <p:cNvSpPr/>
          <p:nvPr/>
        </p:nvSpPr>
        <p:spPr>
          <a:xfrm>
            <a:off x="2452948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1" name="Oval 450"/>
          <p:cNvSpPr/>
          <p:nvPr/>
        </p:nvSpPr>
        <p:spPr>
          <a:xfrm>
            <a:off x="2538673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2" name="Oval 451"/>
          <p:cNvSpPr/>
          <p:nvPr/>
        </p:nvSpPr>
        <p:spPr>
          <a:xfrm>
            <a:off x="2741122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3" name="Oval 452"/>
          <p:cNvSpPr/>
          <p:nvPr/>
        </p:nvSpPr>
        <p:spPr>
          <a:xfrm>
            <a:off x="2826847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4" name="Oval 453"/>
          <p:cNvSpPr/>
          <p:nvPr/>
        </p:nvSpPr>
        <p:spPr>
          <a:xfrm>
            <a:off x="1876598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5" name="Oval 454"/>
          <p:cNvSpPr/>
          <p:nvPr/>
        </p:nvSpPr>
        <p:spPr>
          <a:xfrm>
            <a:off x="1962323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6" name="Oval 455"/>
          <p:cNvSpPr/>
          <p:nvPr/>
        </p:nvSpPr>
        <p:spPr>
          <a:xfrm>
            <a:off x="2164773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7" name="Oval 456"/>
          <p:cNvSpPr/>
          <p:nvPr/>
        </p:nvSpPr>
        <p:spPr>
          <a:xfrm>
            <a:off x="2250498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8" name="Oval 457"/>
          <p:cNvSpPr/>
          <p:nvPr/>
        </p:nvSpPr>
        <p:spPr>
          <a:xfrm>
            <a:off x="2452948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9" name="Oval 458"/>
          <p:cNvSpPr/>
          <p:nvPr/>
        </p:nvSpPr>
        <p:spPr>
          <a:xfrm>
            <a:off x="2538673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0" name="Oval 459"/>
          <p:cNvSpPr/>
          <p:nvPr/>
        </p:nvSpPr>
        <p:spPr>
          <a:xfrm>
            <a:off x="2741122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1" name="Oval 460"/>
          <p:cNvSpPr/>
          <p:nvPr/>
        </p:nvSpPr>
        <p:spPr>
          <a:xfrm>
            <a:off x="2826847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2" name="Oval 461"/>
          <p:cNvSpPr/>
          <p:nvPr/>
        </p:nvSpPr>
        <p:spPr>
          <a:xfrm>
            <a:off x="1876598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3" name="Oval 462"/>
          <p:cNvSpPr/>
          <p:nvPr/>
        </p:nvSpPr>
        <p:spPr>
          <a:xfrm>
            <a:off x="1962323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4" name="Oval 463"/>
          <p:cNvSpPr/>
          <p:nvPr/>
        </p:nvSpPr>
        <p:spPr>
          <a:xfrm>
            <a:off x="2164773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5" name="Oval 464"/>
          <p:cNvSpPr/>
          <p:nvPr/>
        </p:nvSpPr>
        <p:spPr>
          <a:xfrm>
            <a:off x="2250498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6" name="Oval 465"/>
          <p:cNvSpPr/>
          <p:nvPr/>
        </p:nvSpPr>
        <p:spPr>
          <a:xfrm>
            <a:off x="2452948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7" name="Oval 466"/>
          <p:cNvSpPr/>
          <p:nvPr/>
        </p:nvSpPr>
        <p:spPr>
          <a:xfrm>
            <a:off x="2538673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8" name="Oval 467"/>
          <p:cNvSpPr/>
          <p:nvPr/>
        </p:nvSpPr>
        <p:spPr>
          <a:xfrm>
            <a:off x="2741122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9" name="Oval 468"/>
          <p:cNvSpPr/>
          <p:nvPr/>
        </p:nvSpPr>
        <p:spPr>
          <a:xfrm>
            <a:off x="2826847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0" name="Oval 469"/>
          <p:cNvSpPr/>
          <p:nvPr/>
        </p:nvSpPr>
        <p:spPr>
          <a:xfrm>
            <a:off x="3248198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1" name="Oval 470"/>
          <p:cNvSpPr/>
          <p:nvPr/>
        </p:nvSpPr>
        <p:spPr>
          <a:xfrm>
            <a:off x="3333923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2" name="Oval 471"/>
          <p:cNvSpPr/>
          <p:nvPr/>
        </p:nvSpPr>
        <p:spPr>
          <a:xfrm>
            <a:off x="3536373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3" name="Oval 472"/>
          <p:cNvSpPr/>
          <p:nvPr/>
        </p:nvSpPr>
        <p:spPr>
          <a:xfrm>
            <a:off x="3622098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4" name="Oval 473"/>
          <p:cNvSpPr/>
          <p:nvPr/>
        </p:nvSpPr>
        <p:spPr>
          <a:xfrm>
            <a:off x="3824548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5" name="Oval 474"/>
          <p:cNvSpPr/>
          <p:nvPr/>
        </p:nvSpPr>
        <p:spPr>
          <a:xfrm>
            <a:off x="3910273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6" name="Oval 475"/>
          <p:cNvSpPr/>
          <p:nvPr/>
        </p:nvSpPr>
        <p:spPr>
          <a:xfrm>
            <a:off x="4112722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7" name="Oval 476"/>
          <p:cNvSpPr/>
          <p:nvPr/>
        </p:nvSpPr>
        <p:spPr>
          <a:xfrm>
            <a:off x="4198447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8" name="Oval 477"/>
          <p:cNvSpPr/>
          <p:nvPr/>
        </p:nvSpPr>
        <p:spPr>
          <a:xfrm>
            <a:off x="3248198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9" name="Oval 478"/>
          <p:cNvSpPr/>
          <p:nvPr/>
        </p:nvSpPr>
        <p:spPr>
          <a:xfrm>
            <a:off x="3333923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0" name="Oval 479"/>
          <p:cNvSpPr/>
          <p:nvPr/>
        </p:nvSpPr>
        <p:spPr>
          <a:xfrm>
            <a:off x="3536373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1" name="Oval 480"/>
          <p:cNvSpPr/>
          <p:nvPr/>
        </p:nvSpPr>
        <p:spPr>
          <a:xfrm>
            <a:off x="3622098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2" name="Oval 481"/>
          <p:cNvSpPr/>
          <p:nvPr/>
        </p:nvSpPr>
        <p:spPr>
          <a:xfrm>
            <a:off x="3824548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3" name="Oval 482"/>
          <p:cNvSpPr/>
          <p:nvPr/>
        </p:nvSpPr>
        <p:spPr>
          <a:xfrm>
            <a:off x="3910273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4" name="Oval 483"/>
          <p:cNvSpPr/>
          <p:nvPr/>
        </p:nvSpPr>
        <p:spPr>
          <a:xfrm>
            <a:off x="4112722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5" name="Oval 484"/>
          <p:cNvSpPr/>
          <p:nvPr/>
        </p:nvSpPr>
        <p:spPr>
          <a:xfrm>
            <a:off x="4198447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6" name="Oval 485"/>
          <p:cNvSpPr/>
          <p:nvPr/>
        </p:nvSpPr>
        <p:spPr>
          <a:xfrm>
            <a:off x="3248198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7" name="Oval 486"/>
          <p:cNvSpPr/>
          <p:nvPr/>
        </p:nvSpPr>
        <p:spPr>
          <a:xfrm>
            <a:off x="3333923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8" name="Oval 487"/>
          <p:cNvSpPr/>
          <p:nvPr/>
        </p:nvSpPr>
        <p:spPr>
          <a:xfrm>
            <a:off x="3536373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9" name="Oval 488"/>
          <p:cNvSpPr/>
          <p:nvPr/>
        </p:nvSpPr>
        <p:spPr>
          <a:xfrm>
            <a:off x="3622098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0" name="Oval 489"/>
          <p:cNvSpPr/>
          <p:nvPr/>
        </p:nvSpPr>
        <p:spPr>
          <a:xfrm>
            <a:off x="3824548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1" name="Oval 490"/>
          <p:cNvSpPr/>
          <p:nvPr/>
        </p:nvSpPr>
        <p:spPr>
          <a:xfrm>
            <a:off x="3910273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2" name="Oval 491"/>
          <p:cNvSpPr/>
          <p:nvPr/>
        </p:nvSpPr>
        <p:spPr>
          <a:xfrm>
            <a:off x="4112722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3" name="Oval 492"/>
          <p:cNvSpPr/>
          <p:nvPr/>
        </p:nvSpPr>
        <p:spPr>
          <a:xfrm>
            <a:off x="4198447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4" name="Oval 493"/>
          <p:cNvSpPr/>
          <p:nvPr/>
        </p:nvSpPr>
        <p:spPr>
          <a:xfrm>
            <a:off x="3248198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5" name="Oval 494"/>
          <p:cNvSpPr/>
          <p:nvPr/>
        </p:nvSpPr>
        <p:spPr>
          <a:xfrm>
            <a:off x="3333923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6" name="Oval 495"/>
          <p:cNvSpPr/>
          <p:nvPr/>
        </p:nvSpPr>
        <p:spPr>
          <a:xfrm>
            <a:off x="3536373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7" name="Oval 496"/>
          <p:cNvSpPr/>
          <p:nvPr/>
        </p:nvSpPr>
        <p:spPr>
          <a:xfrm>
            <a:off x="3622098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8" name="Oval 497"/>
          <p:cNvSpPr/>
          <p:nvPr/>
        </p:nvSpPr>
        <p:spPr>
          <a:xfrm>
            <a:off x="3824548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9" name="Oval 498"/>
          <p:cNvSpPr/>
          <p:nvPr/>
        </p:nvSpPr>
        <p:spPr>
          <a:xfrm>
            <a:off x="3910273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0" name="Oval 499"/>
          <p:cNvSpPr/>
          <p:nvPr/>
        </p:nvSpPr>
        <p:spPr>
          <a:xfrm>
            <a:off x="4112722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1" name="Oval 500"/>
          <p:cNvSpPr/>
          <p:nvPr/>
        </p:nvSpPr>
        <p:spPr>
          <a:xfrm>
            <a:off x="4198447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2" name="Oval 501"/>
          <p:cNvSpPr/>
          <p:nvPr/>
        </p:nvSpPr>
        <p:spPr>
          <a:xfrm>
            <a:off x="3248198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3" name="Oval 502"/>
          <p:cNvSpPr/>
          <p:nvPr/>
        </p:nvSpPr>
        <p:spPr>
          <a:xfrm>
            <a:off x="3333923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4" name="Oval 503"/>
          <p:cNvSpPr/>
          <p:nvPr/>
        </p:nvSpPr>
        <p:spPr>
          <a:xfrm>
            <a:off x="3536373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5" name="Oval 504"/>
          <p:cNvSpPr/>
          <p:nvPr/>
        </p:nvSpPr>
        <p:spPr>
          <a:xfrm>
            <a:off x="3622098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6" name="Oval 505"/>
          <p:cNvSpPr/>
          <p:nvPr/>
        </p:nvSpPr>
        <p:spPr>
          <a:xfrm>
            <a:off x="3824548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7" name="Oval 506"/>
          <p:cNvSpPr/>
          <p:nvPr/>
        </p:nvSpPr>
        <p:spPr>
          <a:xfrm>
            <a:off x="3910273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8" name="Oval 507"/>
          <p:cNvSpPr/>
          <p:nvPr/>
        </p:nvSpPr>
        <p:spPr>
          <a:xfrm>
            <a:off x="4112722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9" name="Oval 508"/>
          <p:cNvSpPr/>
          <p:nvPr/>
        </p:nvSpPr>
        <p:spPr>
          <a:xfrm>
            <a:off x="4198447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0" name="Oval 509"/>
          <p:cNvSpPr/>
          <p:nvPr/>
        </p:nvSpPr>
        <p:spPr>
          <a:xfrm>
            <a:off x="3248198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1" name="Oval 510"/>
          <p:cNvSpPr/>
          <p:nvPr/>
        </p:nvSpPr>
        <p:spPr>
          <a:xfrm>
            <a:off x="3333923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2" name="Oval 511"/>
          <p:cNvSpPr/>
          <p:nvPr/>
        </p:nvSpPr>
        <p:spPr>
          <a:xfrm>
            <a:off x="3536373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3" name="Oval 512"/>
          <p:cNvSpPr/>
          <p:nvPr/>
        </p:nvSpPr>
        <p:spPr>
          <a:xfrm>
            <a:off x="3622098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4" name="Oval 513"/>
          <p:cNvSpPr/>
          <p:nvPr/>
        </p:nvSpPr>
        <p:spPr>
          <a:xfrm>
            <a:off x="3824548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5" name="Oval 514"/>
          <p:cNvSpPr/>
          <p:nvPr/>
        </p:nvSpPr>
        <p:spPr>
          <a:xfrm>
            <a:off x="3910273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6" name="Oval 515"/>
          <p:cNvSpPr/>
          <p:nvPr/>
        </p:nvSpPr>
        <p:spPr>
          <a:xfrm>
            <a:off x="4112722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7" name="Oval 516"/>
          <p:cNvSpPr/>
          <p:nvPr/>
        </p:nvSpPr>
        <p:spPr>
          <a:xfrm>
            <a:off x="4198447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8" name="Oval 517"/>
          <p:cNvSpPr/>
          <p:nvPr/>
        </p:nvSpPr>
        <p:spPr>
          <a:xfrm>
            <a:off x="3248198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9" name="Oval 518"/>
          <p:cNvSpPr/>
          <p:nvPr/>
        </p:nvSpPr>
        <p:spPr>
          <a:xfrm>
            <a:off x="3333923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0" name="Oval 519"/>
          <p:cNvSpPr/>
          <p:nvPr/>
        </p:nvSpPr>
        <p:spPr>
          <a:xfrm>
            <a:off x="3536373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1" name="Oval 520"/>
          <p:cNvSpPr/>
          <p:nvPr/>
        </p:nvSpPr>
        <p:spPr>
          <a:xfrm>
            <a:off x="3622098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2" name="Oval 521"/>
          <p:cNvSpPr/>
          <p:nvPr/>
        </p:nvSpPr>
        <p:spPr>
          <a:xfrm>
            <a:off x="3824548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3" name="Oval 522"/>
          <p:cNvSpPr/>
          <p:nvPr/>
        </p:nvSpPr>
        <p:spPr>
          <a:xfrm>
            <a:off x="3910273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4" name="Oval 523"/>
          <p:cNvSpPr/>
          <p:nvPr/>
        </p:nvSpPr>
        <p:spPr>
          <a:xfrm>
            <a:off x="4112722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5" name="Oval 524"/>
          <p:cNvSpPr/>
          <p:nvPr/>
        </p:nvSpPr>
        <p:spPr>
          <a:xfrm>
            <a:off x="4198447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6" name="Oval 525"/>
          <p:cNvSpPr/>
          <p:nvPr/>
        </p:nvSpPr>
        <p:spPr>
          <a:xfrm>
            <a:off x="4619798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7" name="Oval 526"/>
          <p:cNvSpPr/>
          <p:nvPr/>
        </p:nvSpPr>
        <p:spPr>
          <a:xfrm>
            <a:off x="4705523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8" name="Oval 527"/>
          <p:cNvSpPr/>
          <p:nvPr/>
        </p:nvSpPr>
        <p:spPr>
          <a:xfrm>
            <a:off x="4907973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9" name="Oval 528"/>
          <p:cNvSpPr/>
          <p:nvPr/>
        </p:nvSpPr>
        <p:spPr>
          <a:xfrm>
            <a:off x="4993698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0" name="Oval 529"/>
          <p:cNvSpPr/>
          <p:nvPr/>
        </p:nvSpPr>
        <p:spPr>
          <a:xfrm>
            <a:off x="5196148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1" name="Oval 530"/>
          <p:cNvSpPr/>
          <p:nvPr/>
        </p:nvSpPr>
        <p:spPr>
          <a:xfrm>
            <a:off x="5281873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2" name="Oval 531"/>
          <p:cNvSpPr/>
          <p:nvPr/>
        </p:nvSpPr>
        <p:spPr>
          <a:xfrm>
            <a:off x="5484322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3" name="Oval 532"/>
          <p:cNvSpPr/>
          <p:nvPr/>
        </p:nvSpPr>
        <p:spPr>
          <a:xfrm>
            <a:off x="5570047" y="3412149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4" name="Oval 533"/>
          <p:cNvSpPr/>
          <p:nvPr/>
        </p:nvSpPr>
        <p:spPr>
          <a:xfrm>
            <a:off x="4619798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5" name="Oval 534"/>
          <p:cNvSpPr/>
          <p:nvPr/>
        </p:nvSpPr>
        <p:spPr>
          <a:xfrm>
            <a:off x="4705523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6" name="Oval 535"/>
          <p:cNvSpPr/>
          <p:nvPr/>
        </p:nvSpPr>
        <p:spPr>
          <a:xfrm>
            <a:off x="4907973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7" name="Oval 536"/>
          <p:cNvSpPr/>
          <p:nvPr/>
        </p:nvSpPr>
        <p:spPr>
          <a:xfrm>
            <a:off x="4993698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8" name="Oval 537"/>
          <p:cNvSpPr/>
          <p:nvPr/>
        </p:nvSpPr>
        <p:spPr>
          <a:xfrm>
            <a:off x="5196148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9" name="Oval 538"/>
          <p:cNvSpPr/>
          <p:nvPr/>
        </p:nvSpPr>
        <p:spPr>
          <a:xfrm>
            <a:off x="5281873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0" name="Oval 539"/>
          <p:cNvSpPr/>
          <p:nvPr/>
        </p:nvSpPr>
        <p:spPr>
          <a:xfrm>
            <a:off x="5484322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1" name="Oval 540"/>
          <p:cNvSpPr/>
          <p:nvPr/>
        </p:nvSpPr>
        <p:spPr>
          <a:xfrm>
            <a:off x="5570047" y="3566801"/>
            <a:ext cx="85725" cy="857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2" name="Oval 541"/>
          <p:cNvSpPr/>
          <p:nvPr/>
        </p:nvSpPr>
        <p:spPr>
          <a:xfrm>
            <a:off x="4619798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3" name="Oval 542"/>
          <p:cNvSpPr/>
          <p:nvPr/>
        </p:nvSpPr>
        <p:spPr>
          <a:xfrm>
            <a:off x="4705523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4" name="Oval 543"/>
          <p:cNvSpPr/>
          <p:nvPr/>
        </p:nvSpPr>
        <p:spPr>
          <a:xfrm>
            <a:off x="4907973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5" name="Oval 544"/>
          <p:cNvSpPr/>
          <p:nvPr/>
        </p:nvSpPr>
        <p:spPr>
          <a:xfrm>
            <a:off x="4993698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6" name="Oval 545"/>
          <p:cNvSpPr/>
          <p:nvPr/>
        </p:nvSpPr>
        <p:spPr>
          <a:xfrm>
            <a:off x="5196148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7" name="Oval 546"/>
          <p:cNvSpPr/>
          <p:nvPr/>
        </p:nvSpPr>
        <p:spPr>
          <a:xfrm>
            <a:off x="5281873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8" name="Oval 547"/>
          <p:cNvSpPr/>
          <p:nvPr/>
        </p:nvSpPr>
        <p:spPr>
          <a:xfrm>
            <a:off x="5484322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9" name="Oval 548"/>
          <p:cNvSpPr/>
          <p:nvPr/>
        </p:nvSpPr>
        <p:spPr>
          <a:xfrm>
            <a:off x="5570047" y="3721451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0" name="Oval 549"/>
          <p:cNvSpPr/>
          <p:nvPr/>
        </p:nvSpPr>
        <p:spPr>
          <a:xfrm>
            <a:off x="4619798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1" name="Oval 550"/>
          <p:cNvSpPr/>
          <p:nvPr/>
        </p:nvSpPr>
        <p:spPr>
          <a:xfrm>
            <a:off x="4705523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2" name="Oval 551"/>
          <p:cNvSpPr/>
          <p:nvPr/>
        </p:nvSpPr>
        <p:spPr>
          <a:xfrm>
            <a:off x="4907973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3" name="Oval 552"/>
          <p:cNvSpPr/>
          <p:nvPr/>
        </p:nvSpPr>
        <p:spPr>
          <a:xfrm>
            <a:off x="4993698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4" name="Oval 553"/>
          <p:cNvSpPr/>
          <p:nvPr/>
        </p:nvSpPr>
        <p:spPr>
          <a:xfrm>
            <a:off x="5196148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5" name="Oval 554"/>
          <p:cNvSpPr/>
          <p:nvPr/>
        </p:nvSpPr>
        <p:spPr>
          <a:xfrm>
            <a:off x="5281873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6" name="Oval 555"/>
          <p:cNvSpPr/>
          <p:nvPr/>
        </p:nvSpPr>
        <p:spPr>
          <a:xfrm>
            <a:off x="5484322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7" name="Oval 556"/>
          <p:cNvSpPr/>
          <p:nvPr/>
        </p:nvSpPr>
        <p:spPr>
          <a:xfrm>
            <a:off x="5570047" y="3876103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8" name="Oval 557"/>
          <p:cNvSpPr/>
          <p:nvPr/>
        </p:nvSpPr>
        <p:spPr>
          <a:xfrm>
            <a:off x="4619798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9" name="Oval 558"/>
          <p:cNvSpPr/>
          <p:nvPr/>
        </p:nvSpPr>
        <p:spPr>
          <a:xfrm>
            <a:off x="4705523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0" name="Oval 559"/>
          <p:cNvSpPr/>
          <p:nvPr/>
        </p:nvSpPr>
        <p:spPr>
          <a:xfrm>
            <a:off x="4907973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1" name="Oval 560"/>
          <p:cNvSpPr/>
          <p:nvPr/>
        </p:nvSpPr>
        <p:spPr>
          <a:xfrm>
            <a:off x="4993698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2" name="Oval 561"/>
          <p:cNvSpPr/>
          <p:nvPr/>
        </p:nvSpPr>
        <p:spPr>
          <a:xfrm>
            <a:off x="5196148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3" name="Oval 562"/>
          <p:cNvSpPr/>
          <p:nvPr/>
        </p:nvSpPr>
        <p:spPr>
          <a:xfrm>
            <a:off x="5281873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4" name="Oval 563"/>
          <p:cNvSpPr/>
          <p:nvPr/>
        </p:nvSpPr>
        <p:spPr>
          <a:xfrm>
            <a:off x="5484322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5" name="Oval 564"/>
          <p:cNvSpPr/>
          <p:nvPr/>
        </p:nvSpPr>
        <p:spPr>
          <a:xfrm>
            <a:off x="5570047" y="4030754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6" name="Oval 565"/>
          <p:cNvSpPr/>
          <p:nvPr/>
        </p:nvSpPr>
        <p:spPr>
          <a:xfrm>
            <a:off x="4619798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7" name="Oval 566"/>
          <p:cNvSpPr/>
          <p:nvPr/>
        </p:nvSpPr>
        <p:spPr>
          <a:xfrm>
            <a:off x="4705523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8" name="Oval 567"/>
          <p:cNvSpPr/>
          <p:nvPr/>
        </p:nvSpPr>
        <p:spPr>
          <a:xfrm>
            <a:off x="4907973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9" name="Oval 568"/>
          <p:cNvSpPr/>
          <p:nvPr/>
        </p:nvSpPr>
        <p:spPr>
          <a:xfrm>
            <a:off x="4993698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0" name="Oval 569"/>
          <p:cNvSpPr/>
          <p:nvPr/>
        </p:nvSpPr>
        <p:spPr>
          <a:xfrm>
            <a:off x="5196148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1" name="Oval 570"/>
          <p:cNvSpPr/>
          <p:nvPr/>
        </p:nvSpPr>
        <p:spPr>
          <a:xfrm>
            <a:off x="5281873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2" name="Oval 571"/>
          <p:cNvSpPr/>
          <p:nvPr/>
        </p:nvSpPr>
        <p:spPr>
          <a:xfrm>
            <a:off x="5484322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3" name="Oval 572"/>
          <p:cNvSpPr/>
          <p:nvPr/>
        </p:nvSpPr>
        <p:spPr>
          <a:xfrm>
            <a:off x="5570047" y="418540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4" name="Oval 573"/>
          <p:cNvSpPr/>
          <p:nvPr/>
        </p:nvSpPr>
        <p:spPr>
          <a:xfrm>
            <a:off x="4619798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5" name="Oval 574"/>
          <p:cNvSpPr/>
          <p:nvPr/>
        </p:nvSpPr>
        <p:spPr>
          <a:xfrm>
            <a:off x="4705523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6" name="Oval 575"/>
          <p:cNvSpPr/>
          <p:nvPr/>
        </p:nvSpPr>
        <p:spPr>
          <a:xfrm>
            <a:off x="4907973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7" name="Oval 576"/>
          <p:cNvSpPr/>
          <p:nvPr/>
        </p:nvSpPr>
        <p:spPr>
          <a:xfrm>
            <a:off x="4993698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8" name="Oval 577"/>
          <p:cNvSpPr/>
          <p:nvPr/>
        </p:nvSpPr>
        <p:spPr>
          <a:xfrm>
            <a:off x="5196148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9" name="Oval 578"/>
          <p:cNvSpPr/>
          <p:nvPr/>
        </p:nvSpPr>
        <p:spPr>
          <a:xfrm>
            <a:off x="5281873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0" name="Oval 579"/>
          <p:cNvSpPr/>
          <p:nvPr/>
        </p:nvSpPr>
        <p:spPr>
          <a:xfrm>
            <a:off x="5484322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1" name="Oval 580"/>
          <p:cNvSpPr/>
          <p:nvPr/>
        </p:nvSpPr>
        <p:spPr>
          <a:xfrm>
            <a:off x="5570047" y="4340057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2" name="Parallelogram 581"/>
          <p:cNvSpPr/>
          <p:nvPr/>
        </p:nvSpPr>
        <p:spPr>
          <a:xfrm>
            <a:off x="1134633" y="3188970"/>
            <a:ext cx="627020" cy="166147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node1</a:t>
            </a:r>
          </a:p>
        </p:txBody>
      </p:sp>
      <p:sp>
        <p:nvSpPr>
          <p:cNvPr id="583" name="Parallelogram 582"/>
          <p:cNvSpPr/>
          <p:nvPr/>
        </p:nvSpPr>
        <p:spPr>
          <a:xfrm>
            <a:off x="2502759" y="3188970"/>
            <a:ext cx="627020" cy="166147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node2</a:t>
            </a:r>
          </a:p>
        </p:txBody>
      </p:sp>
      <p:sp>
        <p:nvSpPr>
          <p:cNvPr id="584" name="Parallelogram 583"/>
          <p:cNvSpPr/>
          <p:nvPr/>
        </p:nvSpPr>
        <p:spPr>
          <a:xfrm>
            <a:off x="3870885" y="3188970"/>
            <a:ext cx="627020" cy="166147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node3</a:t>
            </a:r>
          </a:p>
        </p:txBody>
      </p:sp>
      <p:sp>
        <p:nvSpPr>
          <p:cNvPr id="585" name="Parallelogram 584"/>
          <p:cNvSpPr/>
          <p:nvPr/>
        </p:nvSpPr>
        <p:spPr>
          <a:xfrm>
            <a:off x="5239010" y="3188970"/>
            <a:ext cx="627020" cy="166147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node4</a:t>
            </a:r>
          </a:p>
        </p:txBody>
      </p:sp>
      <p:grpSp>
        <p:nvGrpSpPr>
          <p:cNvPr id="586" name="Group 585"/>
          <p:cNvGrpSpPr/>
          <p:nvPr/>
        </p:nvGrpSpPr>
        <p:grpSpPr>
          <a:xfrm>
            <a:off x="475650" y="4521344"/>
            <a:ext cx="1089937" cy="300082"/>
            <a:chOff x="634199" y="4885454"/>
            <a:chExt cx="1453249" cy="400108"/>
          </a:xfrm>
        </p:grpSpPr>
        <p:sp>
          <p:nvSpPr>
            <p:cNvPr id="587" name="TextBox 586"/>
            <p:cNvSpPr txBox="1"/>
            <p:nvPr/>
          </p:nvSpPr>
          <p:spPr>
            <a:xfrm flipH="1">
              <a:off x="634199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0</a:t>
              </a:r>
            </a:p>
          </p:txBody>
        </p:sp>
        <p:sp>
          <p:nvSpPr>
            <p:cNvPr id="588" name="TextBox 587"/>
            <p:cNvSpPr txBox="1"/>
            <p:nvPr/>
          </p:nvSpPr>
          <p:spPr>
            <a:xfrm flipH="1">
              <a:off x="1019228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589" name="TextBox 588"/>
            <p:cNvSpPr txBox="1"/>
            <p:nvPr/>
          </p:nvSpPr>
          <p:spPr>
            <a:xfrm flipH="1">
              <a:off x="1404257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590" name="TextBox 589"/>
            <p:cNvSpPr txBox="1"/>
            <p:nvPr/>
          </p:nvSpPr>
          <p:spPr>
            <a:xfrm flipH="1">
              <a:off x="1789285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3</a:t>
              </a:r>
            </a:p>
          </p:txBody>
        </p:sp>
      </p:grpSp>
      <p:grpSp>
        <p:nvGrpSpPr>
          <p:cNvPr id="591" name="Group 590"/>
          <p:cNvGrpSpPr/>
          <p:nvPr/>
        </p:nvGrpSpPr>
        <p:grpSpPr>
          <a:xfrm>
            <a:off x="1848490" y="4521344"/>
            <a:ext cx="1089937" cy="300082"/>
            <a:chOff x="634199" y="4885454"/>
            <a:chExt cx="1453249" cy="400108"/>
          </a:xfrm>
        </p:grpSpPr>
        <p:sp>
          <p:nvSpPr>
            <p:cNvPr id="592" name="TextBox 591"/>
            <p:cNvSpPr txBox="1"/>
            <p:nvPr/>
          </p:nvSpPr>
          <p:spPr>
            <a:xfrm flipH="1">
              <a:off x="634199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0</a:t>
              </a:r>
            </a:p>
          </p:txBody>
        </p:sp>
        <p:sp>
          <p:nvSpPr>
            <p:cNvPr id="593" name="TextBox 592"/>
            <p:cNvSpPr txBox="1"/>
            <p:nvPr/>
          </p:nvSpPr>
          <p:spPr>
            <a:xfrm flipH="1">
              <a:off x="1019228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594" name="TextBox 593"/>
            <p:cNvSpPr txBox="1"/>
            <p:nvPr/>
          </p:nvSpPr>
          <p:spPr>
            <a:xfrm flipH="1">
              <a:off x="1404257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595" name="TextBox 594"/>
            <p:cNvSpPr txBox="1"/>
            <p:nvPr/>
          </p:nvSpPr>
          <p:spPr>
            <a:xfrm flipH="1">
              <a:off x="1789285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3</a:t>
              </a:r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3221331" y="4521344"/>
            <a:ext cx="1089937" cy="300082"/>
            <a:chOff x="634199" y="4885454"/>
            <a:chExt cx="1453249" cy="400108"/>
          </a:xfrm>
        </p:grpSpPr>
        <p:sp>
          <p:nvSpPr>
            <p:cNvPr id="597" name="TextBox 596"/>
            <p:cNvSpPr txBox="1"/>
            <p:nvPr/>
          </p:nvSpPr>
          <p:spPr>
            <a:xfrm flipH="1">
              <a:off x="634199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0</a:t>
              </a:r>
            </a:p>
          </p:txBody>
        </p:sp>
        <p:sp>
          <p:nvSpPr>
            <p:cNvPr id="598" name="TextBox 597"/>
            <p:cNvSpPr txBox="1"/>
            <p:nvPr/>
          </p:nvSpPr>
          <p:spPr>
            <a:xfrm flipH="1">
              <a:off x="1019228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599" name="TextBox 598"/>
            <p:cNvSpPr txBox="1"/>
            <p:nvPr/>
          </p:nvSpPr>
          <p:spPr>
            <a:xfrm flipH="1">
              <a:off x="1404257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600" name="TextBox 599"/>
            <p:cNvSpPr txBox="1"/>
            <p:nvPr/>
          </p:nvSpPr>
          <p:spPr>
            <a:xfrm flipH="1">
              <a:off x="1789285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3</a:t>
              </a:r>
            </a:p>
          </p:txBody>
        </p:sp>
      </p:grpSp>
      <p:grpSp>
        <p:nvGrpSpPr>
          <p:cNvPr id="601" name="Group 600"/>
          <p:cNvGrpSpPr/>
          <p:nvPr/>
        </p:nvGrpSpPr>
        <p:grpSpPr>
          <a:xfrm>
            <a:off x="4594170" y="4521344"/>
            <a:ext cx="1089937" cy="300082"/>
            <a:chOff x="634199" y="4885454"/>
            <a:chExt cx="1453249" cy="400108"/>
          </a:xfrm>
        </p:grpSpPr>
        <p:sp>
          <p:nvSpPr>
            <p:cNvPr id="602" name="TextBox 601"/>
            <p:cNvSpPr txBox="1"/>
            <p:nvPr/>
          </p:nvSpPr>
          <p:spPr>
            <a:xfrm flipH="1">
              <a:off x="634199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0</a:t>
              </a:r>
            </a:p>
          </p:txBody>
        </p:sp>
        <p:sp>
          <p:nvSpPr>
            <p:cNvPr id="603" name="TextBox 602"/>
            <p:cNvSpPr txBox="1"/>
            <p:nvPr/>
          </p:nvSpPr>
          <p:spPr>
            <a:xfrm flipH="1">
              <a:off x="1019228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604" name="TextBox 603"/>
            <p:cNvSpPr txBox="1"/>
            <p:nvPr/>
          </p:nvSpPr>
          <p:spPr>
            <a:xfrm flipH="1">
              <a:off x="1404257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605" name="TextBox 604"/>
            <p:cNvSpPr txBox="1"/>
            <p:nvPr/>
          </p:nvSpPr>
          <p:spPr>
            <a:xfrm flipH="1">
              <a:off x="1789285" y="4885454"/>
              <a:ext cx="298163" cy="400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3</a:t>
              </a:r>
            </a:p>
          </p:txBody>
        </p:sp>
      </p:grpSp>
      <p:sp>
        <p:nvSpPr>
          <p:cNvPr id="606" name="TextBox 605"/>
          <p:cNvSpPr txBox="1"/>
          <p:nvPr/>
        </p:nvSpPr>
        <p:spPr>
          <a:xfrm>
            <a:off x="5475556" y="3688199"/>
            <a:ext cx="207108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607" name="TextBox 606"/>
          <p:cNvSpPr txBox="1"/>
          <p:nvPr/>
        </p:nvSpPr>
        <p:spPr>
          <a:xfrm>
            <a:off x="3811268" y="3688199"/>
            <a:ext cx="207108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608" name="TextBox 607"/>
          <p:cNvSpPr txBox="1"/>
          <p:nvPr/>
        </p:nvSpPr>
        <p:spPr>
          <a:xfrm>
            <a:off x="3549520" y="3688199"/>
            <a:ext cx="138179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>
                <a:solidFill>
                  <a:srgbClr val="FFFF00"/>
                </a:solidFill>
              </a:rPr>
              <a:t>9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609" name="TextBox 608"/>
          <p:cNvSpPr txBox="1"/>
          <p:nvPr/>
        </p:nvSpPr>
        <p:spPr>
          <a:xfrm>
            <a:off x="3269544" y="3688199"/>
            <a:ext cx="138179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>
                <a:solidFill>
                  <a:srgbClr val="FFFF00"/>
                </a:solidFill>
              </a:rPr>
              <a:t>8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610" name="TextBox 609"/>
          <p:cNvSpPr txBox="1"/>
          <p:nvPr/>
        </p:nvSpPr>
        <p:spPr>
          <a:xfrm>
            <a:off x="2766724" y="3688199"/>
            <a:ext cx="138179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>
                <a:solidFill>
                  <a:srgbClr val="FFFF00"/>
                </a:solidFill>
              </a:rPr>
              <a:t>7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611" name="TextBox 610"/>
          <p:cNvSpPr txBox="1"/>
          <p:nvPr/>
        </p:nvSpPr>
        <p:spPr>
          <a:xfrm>
            <a:off x="2464480" y="3688199"/>
            <a:ext cx="138179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>
                <a:solidFill>
                  <a:srgbClr val="FFFF00"/>
                </a:solidFill>
              </a:rPr>
              <a:t>6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2183469" y="3688199"/>
            <a:ext cx="138179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>
                <a:solidFill>
                  <a:srgbClr val="FFFF00"/>
                </a:solidFill>
              </a:rPr>
              <a:t>5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613" name="TextBox 612"/>
          <p:cNvSpPr txBox="1"/>
          <p:nvPr/>
        </p:nvSpPr>
        <p:spPr>
          <a:xfrm>
            <a:off x="1892811" y="3688199"/>
            <a:ext cx="138179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614" name="TextBox 613"/>
          <p:cNvSpPr txBox="1"/>
          <p:nvPr/>
        </p:nvSpPr>
        <p:spPr>
          <a:xfrm>
            <a:off x="1388094" y="3688199"/>
            <a:ext cx="138179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15" name="TextBox 614"/>
          <p:cNvSpPr txBox="1"/>
          <p:nvPr/>
        </p:nvSpPr>
        <p:spPr>
          <a:xfrm>
            <a:off x="1098481" y="3688199"/>
            <a:ext cx="138179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>
                <a:solidFill>
                  <a:srgbClr val="FFFF00"/>
                </a:solidFill>
              </a:rPr>
              <a:t>2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616" name="TextBox 615"/>
          <p:cNvSpPr txBox="1"/>
          <p:nvPr/>
        </p:nvSpPr>
        <p:spPr>
          <a:xfrm>
            <a:off x="817843" y="3688199"/>
            <a:ext cx="138179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17" name="TextBox 616"/>
          <p:cNvSpPr txBox="1"/>
          <p:nvPr/>
        </p:nvSpPr>
        <p:spPr>
          <a:xfrm>
            <a:off x="4094800" y="3688199"/>
            <a:ext cx="207108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618" name="TextBox 617"/>
          <p:cNvSpPr txBox="1"/>
          <p:nvPr/>
        </p:nvSpPr>
        <p:spPr>
          <a:xfrm>
            <a:off x="4599886" y="3688199"/>
            <a:ext cx="207108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619" name="TextBox 618"/>
          <p:cNvSpPr txBox="1"/>
          <p:nvPr/>
        </p:nvSpPr>
        <p:spPr>
          <a:xfrm>
            <a:off x="4896843" y="3688199"/>
            <a:ext cx="207108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620" name="TextBox 619"/>
          <p:cNvSpPr txBox="1"/>
          <p:nvPr/>
        </p:nvSpPr>
        <p:spPr>
          <a:xfrm>
            <a:off x="5184754" y="3688199"/>
            <a:ext cx="207108" cy="2308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lIns="34290" tIns="34290" rIns="34290" bIns="34290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14</a:t>
            </a:r>
          </a:p>
        </p:txBody>
      </p:sp>
      <p:cxnSp>
        <p:nvCxnSpPr>
          <p:cNvPr id="621" name="Straight Arrow Connector 620"/>
          <p:cNvCxnSpPr/>
          <p:nvPr/>
        </p:nvCxnSpPr>
        <p:spPr>
          <a:xfrm flipH="1">
            <a:off x="5281811" y="3956765"/>
            <a:ext cx="297402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Arrow Connector 621"/>
          <p:cNvCxnSpPr/>
          <p:nvPr/>
        </p:nvCxnSpPr>
        <p:spPr>
          <a:xfrm flipH="1">
            <a:off x="4993699" y="3956765"/>
            <a:ext cx="288113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Arrow Connector 622"/>
          <p:cNvCxnSpPr/>
          <p:nvPr/>
        </p:nvCxnSpPr>
        <p:spPr>
          <a:xfrm flipH="1">
            <a:off x="4704194" y="3956765"/>
            <a:ext cx="304538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Arrow Connector 623"/>
          <p:cNvCxnSpPr/>
          <p:nvPr/>
        </p:nvCxnSpPr>
        <p:spPr>
          <a:xfrm>
            <a:off x="4704194" y="3956765"/>
            <a:ext cx="865853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Arrow Connector 624"/>
          <p:cNvCxnSpPr/>
          <p:nvPr/>
        </p:nvCxnSpPr>
        <p:spPr>
          <a:xfrm flipH="1">
            <a:off x="3916050" y="3956765"/>
            <a:ext cx="279464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Arrow Connector 625"/>
          <p:cNvCxnSpPr/>
          <p:nvPr/>
        </p:nvCxnSpPr>
        <p:spPr>
          <a:xfrm flipH="1">
            <a:off x="3620722" y="3956765"/>
            <a:ext cx="295328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Arrow Connector 626"/>
          <p:cNvCxnSpPr/>
          <p:nvPr/>
        </p:nvCxnSpPr>
        <p:spPr>
          <a:xfrm flipH="1">
            <a:off x="3333923" y="3956765"/>
            <a:ext cx="286799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Arrow Connector 627"/>
          <p:cNvCxnSpPr/>
          <p:nvPr/>
        </p:nvCxnSpPr>
        <p:spPr>
          <a:xfrm>
            <a:off x="3325833" y="3956765"/>
            <a:ext cx="869175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Arrow Connector 628"/>
          <p:cNvCxnSpPr/>
          <p:nvPr/>
        </p:nvCxnSpPr>
        <p:spPr>
          <a:xfrm flipH="1">
            <a:off x="2538673" y="3956765"/>
            <a:ext cx="291645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Arrow Connector 629"/>
          <p:cNvCxnSpPr/>
          <p:nvPr/>
        </p:nvCxnSpPr>
        <p:spPr>
          <a:xfrm flipH="1">
            <a:off x="2250499" y="3956765"/>
            <a:ext cx="277208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Arrow Connector 630"/>
          <p:cNvCxnSpPr/>
          <p:nvPr/>
        </p:nvCxnSpPr>
        <p:spPr>
          <a:xfrm flipH="1">
            <a:off x="1962324" y="3956765"/>
            <a:ext cx="279868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Arrow Connector 631"/>
          <p:cNvCxnSpPr/>
          <p:nvPr/>
        </p:nvCxnSpPr>
        <p:spPr>
          <a:xfrm>
            <a:off x="1962323" y="3956765"/>
            <a:ext cx="864524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Arrow Connector 632"/>
          <p:cNvCxnSpPr/>
          <p:nvPr/>
        </p:nvCxnSpPr>
        <p:spPr>
          <a:xfrm flipH="1">
            <a:off x="1161343" y="3956765"/>
            <a:ext cx="289550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Arrow Connector 633"/>
          <p:cNvCxnSpPr/>
          <p:nvPr/>
        </p:nvCxnSpPr>
        <p:spPr>
          <a:xfrm flipH="1">
            <a:off x="878898" y="3956765"/>
            <a:ext cx="282445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Arrow Connector 634"/>
          <p:cNvCxnSpPr/>
          <p:nvPr/>
        </p:nvCxnSpPr>
        <p:spPr>
          <a:xfrm flipH="1">
            <a:off x="590723" y="3956765"/>
            <a:ext cx="289092" cy="54457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  <a:effectLst>
            <a:glow rad="63500">
              <a:schemeClr val="accent6">
                <a:lumMod val="75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Arrow Connector 637"/>
          <p:cNvCxnSpPr/>
          <p:nvPr/>
        </p:nvCxnSpPr>
        <p:spPr>
          <a:xfrm flipH="1">
            <a:off x="658877" y="2645491"/>
            <a:ext cx="342997" cy="63102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9" name="TextBox 638"/>
          <p:cNvSpPr txBox="1"/>
          <p:nvPr/>
        </p:nvSpPr>
        <p:spPr>
          <a:xfrm>
            <a:off x="1014932" y="2475148"/>
            <a:ext cx="6747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6FCEB-7B35-4F55-B3A1-E731B0797879}"/>
              </a:ext>
            </a:extLst>
          </p:cNvPr>
          <p:cNvSpPr txBox="1"/>
          <p:nvPr/>
        </p:nvSpPr>
        <p:spPr>
          <a:xfrm>
            <a:off x="878898" y="5424256"/>
            <a:ext cx="459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waste GPU when it is worth 80-100 CPUs?</a:t>
            </a:r>
          </a:p>
        </p:txBody>
      </p:sp>
    </p:spTree>
    <p:extLst>
      <p:ext uri="{BB962C8B-B14F-4D97-AF65-F5344CB8AC3E}">
        <p14:creationId xmlns:p14="http://schemas.microsoft.com/office/powerpoint/2010/main" val="16780785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Class2D, Class3D, Refine – Problems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439144" y="1882468"/>
            <a:ext cx="1901483" cy="73866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sbatch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cpus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-per-task=4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=17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-per-node=4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439143" y="4841184"/>
            <a:ext cx="1737976" cy="900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sbatch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cpus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-per-task=4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=17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--nodes=4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mincpus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=16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439143" y="3727987"/>
            <a:ext cx="2146742" cy="900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sbatch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cpus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-per-task=4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=17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--nodes=4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--distribution=plane=1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3093628" y="2101758"/>
            <a:ext cx="30957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not possible </a:t>
            </a:r>
            <a:r>
              <a:rPr lang="en-US" sz="1350"/>
              <a:t>due to GPU limit (16 per job)</a:t>
            </a:r>
            <a:endParaRPr lang="en-US" sz="1350" dirty="0"/>
          </a:p>
        </p:txBody>
      </p:sp>
      <p:sp>
        <p:nvSpPr>
          <p:cNvPr id="336" name="TextBox 335"/>
          <p:cNvSpPr txBox="1"/>
          <p:nvPr/>
        </p:nvSpPr>
        <p:spPr>
          <a:xfrm>
            <a:off x="439143" y="2776374"/>
            <a:ext cx="1737976" cy="73866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sbatch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cpus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-per-task=4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=17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--nodes=4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3120389" y="2995664"/>
            <a:ext cx="2854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random distribution of tasks on nodes</a:t>
            </a:r>
            <a:endParaRPr lang="en-US" sz="1350" dirty="0"/>
          </a:p>
        </p:txBody>
      </p:sp>
      <p:sp>
        <p:nvSpPr>
          <p:cNvPr id="338" name="TextBox 337"/>
          <p:cNvSpPr txBox="1"/>
          <p:nvPr/>
        </p:nvSpPr>
        <p:spPr>
          <a:xfrm>
            <a:off x="3093628" y="5141266"/>
            <a:ext cx="31545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unpredictable which node receives 5 tasks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3120390" y="4028069"/>
            <a:ext cx="2495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complete overutilization of GPUs</a:t>
            </a:r>
          </a:p>
        </p:txBody>
      </p:sp>
    </p:spTree>
    <p:extLst>
      <p:ext uri="{BB962C8B-B14F-4D97-AF65-F5344CB8AC3E}">
        <p14:creationId xmlns:p14="http://schemas.microsoft.com/office/powerpoint/2010/main" val="1676466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9670"/>
            <a:ext cx="5766435" cy="3800303"/>
          </a:xfrm>
        </p:spPr>
        <p:txBody>
          <a:bodyPr/>
          <a:lstStyle/>
          <a:p>
            <a:r>
              <a:rPr lang="en-US" dirty="0"/>
              <a:t>Over allocate on purpose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Create $SLURM_HOSTFILE and unset $SLURM_NTASKS_PER_NODE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4266" y="2367056"/>
            <a:ext cx="2310248" cy="106182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sbatch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cpus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-per-task=4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=20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--nodes=4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-per-node=5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--distribution=arbitrary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266" y="4686304"/>
            <a:ext cx="5416868" cy="17081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array=( $( 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scontrol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show hostname $SLURM_JOB_NODELIST) )        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file=$(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mktemp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)        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echo ${array[0]} &gt; $file        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for ((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=0;i&lt;${SLURM_JOB_NUM_NODES};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++)); do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for ((j=0;j&lt;$((SLURM_NTASKS_PER_NODE-1));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j++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)); do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  echo ${array[${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}]} &gt;&gt; $file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done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done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export SLURM_HOSTFILE=$file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unset SLURM_NTASKS_PER_NODE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2682" y="2063810"/>
            <a:ext cx="809837" cy="36240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cn4000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cn4000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cn4000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cn4000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cn4000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cn4001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cn4001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cn4001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cn4001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cn4002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cn4002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cn4002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cn4002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cn4003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cn4003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cn4003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cn4003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3464" y="1659540"/>
            <a:ext cx="197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$SLURM_HOSTFILE</a:t>
            </a:r>
          </a:p>
        </p:txBody>
      </p:sp>
    </p:spTree>
    <p:extLst>
      <p:ext uri="{BB962C8B-B14F-4D97-AF65-F5344CB8AC3E}">
        <p14:creationId xmlns:p14="http://schemas.microsoft.com/office/powerpoint/2010/main" val="408155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1590-9C5E-4B70-BF42-C2DA817E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RELION Utility 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3DA0C-5E7F-4908-8CDA-FE265DBE971C}"/>
              </a:ext>
            </a:extLst>
          </p:cNvPr>
          <p:cNvSpPr txBox="1"/>
          <p:nvPr/>
        </p:nvSpPr>
        <p:spPr>
          <a:xfrm>
            <a:off x="340852" y="2193860"/>
            <a:ext cx="8630304" cy="348557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#!/bin/bash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--partition=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gpu</a:t>
            </a:r>
            <a:endParaRPr lang="en-US" sz="1050" dirty="0">
              <a:highlight>
                <a:srgbClr val="FFFF00"/>
              </a:highlight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=20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cpus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-per-task=4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--mem-per-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cpu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=30g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-per-node=5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--nodes=4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gres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=gpu:p100:4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,lscratch:200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--distribution=arbitrary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--error=Class2D/job011/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run.err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--output=Class2D/job011/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run.out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--time=2-00:00:00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source restrict_tcp_for_mpi.sh</a:t>
            </a:r>
          </a:p>
          <a:p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source add_extra_MPI_task.sh</a:t>
            </a:r>
            <a:endParaRPr lang="en-US" sz="1050" dirty="0">
              <a:latin typeface="Lucida Console" charset="0"/>
              <a:ea typeface="Lucida Console" charset="0"/>
              <a:cs typeface="Lucida Console" charset="0"/>
            </a:endParaRP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srun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mpi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=pmi2 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relion_refine_mpi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--o Class2D/job011/run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Particles/shiny_2sets.star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dont_combine_weights_via_disc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–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scratch_dir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=/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lscratch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/$SLURM_JOB_ID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--pool 100 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ctf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iter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25 --tau2_fudge 2 --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particle_diameter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360 --K 200 --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flatten_solvent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zero_mask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--oversampling 1 --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psi_step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6 --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offset_range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5 --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offset_step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2 --norm --scale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--j 4 --</a:t>
            </a:r>
            <a:r>
              <a:rPr lang="en-US" sz="1050" dirty="0" err="1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gpu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 “”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04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Class2D, Class3D, Refine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D0A29504-8447-48F4-8FDA-D1303BD14D83}"/>
              </a:ext>
            </a:extLst>
          </p:cNvPr>
          <p:cNvGrpSpPr/>
          <p:nvPr/>
        </p:nvGrpSpPr>
        <p:grpSpPr>
          <a:xfrm>
            <a:off x="411480" y="2485748"/>
            <a:ext cx="7804236" cy="2335678"/>
            <a:chOff x="411480" y="3188970"/>
            <a:chExt cx="5454550" cy="1632456"/>
          </a:xfrm>
        </p:grpSpPr>
        <p:grpSp>
          <p:nvGrpSpPr>
            <p:cNvPr id="3" name="Group 2"/>
            <p:cNvGrpSpPr/>
            <p:nvPr/>
          </p:nvGrpSpPr>
          <p:grpSpPr>
            <a:xfrm>
              <a:off x="411480" y="3326130"/>
              <a:ext cx="5343006" cy="1175212"/>
              <a:chOff x="548640" y="3298467"/>
              <a:chExt cx="7124008" cy="156694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48640" y="3298467"/>
                <a:ext cx="1637608" cy="15669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377440" y="3298467"/>
                <a:ext cx="1637608" cy="15669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206240" y="3298467"/>
                <a:ext cx="1637608" cy="15669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035040" y="3298467"/>
                <a:ext cx="1637608" cy="15669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19" name="Rounded Rectangle 318"/>
            <p:cNvSpPr/>
            <p:nvPr/>
          </p:nvSpPr>
          <p:spPr>
            <a:xfrm>
              <a:off x="469538" y="3692492"/>
              <a:ext cx="239976" cy="3150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56" name="Group 255"/>
            <p:cNvGrpSpPr/>
            <p:nvPr/>
          </p:nvGrpSpPr>
          <p:grpSpPr>
            <a:xfrm>
              <a:off x="1841723" y="3372267"/>
              <a:ext cx="1107763" cy="315011"/>
              <a:chOff x="623296" y="3357920"/>
              <a:chExt cx="1477017" cy="420015"/>
            </a:xfrm>
          </p:grpSpPr>
          <p:sp>
            <p:nvSpPr>
              <p:cNvPr id="257" name="Rounded Rectangle 256"/>
              <p:cNvSpPr/>
              <p:nvPr/>
            </p:nvSpPr>
            <p:spPr>
              <a:xfrm>
                <a:off x="1008979" y="3357920"/>
                <a:ext cx="319968" cy="42001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8" name="Rounded Rectangle 257"/>
              <p:cNvSpPr/>
              <p:nvPr/>
            </p:nvSpPr>
            <p:spPr>
              <a:xfrm>
                <a:off x="1394662" y="3357920"/>
                <a:ext cx="319968" cy="42001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9" name="Rounded Rectangle 258"/>
              <p:cNvSpPr/>
              <p:nvPr/>
            </p:nvSpPr>
            <p:spPr>
              <a:xfrm>
                <a:off x="1780345" y="3357920"/>
                <a:ext cx="319968" cy="42001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0" name="Rounded Rectangle 259"/>
              <p:cNvSpPr/>
              <p:nvPr/>
            </p:nvSpPr>
            <p:spPr>
              <a:xfrm>
                <a:off x="623296" y="3357920"/>
                <a:ext cx="319968" cy="42001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3214902" y="3379250"/>
              <a:ext cx="1107763" cy="315011"/>
              <a:chOff x="623296" y="3357920"/>
              <a:chExt cx="1477017" cy="420015"/>
            </a:xfrm>
          </p:grpSpPr>
          <p:sp>
            <p:nvSpPr>
              <p:cNvPr id="262" name="Rounded Rectangle 261"/>
              <p:cNvSpPr/>
              <p:nvPr/>
            </p:nvSpPr>
            <p:spPr>
              <a:xfrm>
                <a:off x="1008979" y="3357920"/>
                <a:ext cx="319968" cy="42001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3" name="Rounded Rectangle 262"/>
              <p:cNvSpPr/>
              <p:nvPr/>
            </p:nvSpPr>
            <p:spPr>
              <a:xfrm>
                <a:off x="1394662" y="3357920"/>
                <a:ext cx="319968" cy="42001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4" name="Rounded Rectangle 263"/>
              <p:cNvSpPr/>
              <p:nvPr/>
            </p:nvSpPr>
            <p:spPr>
              <a:xfrm>
                <a:off x="1780345" y="3357920"/>
                <a:ext cx="319968" cy="42001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5" name="Rounded Rectangle 264"/>
              <p:cNvSpPr/>
              <p:nvPr/>
            </p:nvSpPr>
            <p:spPr>
              <a:xfrm>
                <a:off x="623296" y="3357920"/>
                <a:ext cx="319968" cy="42001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>
              <a:off x="4583919" y="3379249"/>
              <a:ext cx="1107763" cy="315011"/>
              <a:chOff x="623296" y="3357920"/>
              <a:chExt cx="1477017" cy="420015"/>
            </a:xfrm>
          </p:grpSpPr>
          <p:sp>
            <p:nvSpPr>
              <p:cNvPr id="267" name="Rounded Rectangle 266"/>
              <p:cNvSpPr/>
              <p:nvPr/>
            </p:nvSpPr>
            <p:spPr>
              <a:xfrm>
                <a:off x="1008979" y="3357920"/>
                <a:ext cx="319968" cy="42001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8" name="Rounded Rectangle 267"/>
              <p:cNvSpPr/>
              <p:nvPr/>
            </p:nvSpPr>
            <p:spPr>
              <a:xfrm>
                <a:off x="1394662" y="3357920"/>
                <a:ext cx="319968" cy="42001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9" name="Rounded Rectangle 268"/>
              <p:cNvSpPr/>
              <p:nvPr/>
            </p:nvSpPr>
            <p:spPr>
              <a:xfrm>
                <a:off x="1780345" y="3357920"/>
                <a:ext cx="319968" cy="42001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0" name="Rounded Rectangle 269"/>
              <p:cNvSpPr/>
              <p:nvPr/>
            </p:nvSpPr>
            <p:spPr>
              <a:xfrm>
                <a:off x="623296" y="3357920"/>
                <a:ext cx="319968" cy="42001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53" name="Rounded Rectangle 252"/>
            <p:cNvSpPr/>
            <p:nvPr/>
          </p:nvSpPr>
          <p:spPr>
            <a:xfrm>
              <a:off x="756734" y="3375691"/>
              <a:ext cx="239976" cy="3150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1045997" y="3375691"/>
              <a:ext cx="239976" cy="3150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1335259" y="3375691"/>
              <a:ext cx="239976" cy="3150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469538" y="3377982"/>
              <a:ext cx="239976" cy="3150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504998" y="341214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590723" y="341214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793173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878898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1081348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1167073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1369522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1455247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504998" y="3566801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590723" y="3566801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793173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878898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1081348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1167073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1369522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1455247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504998" y="372145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590723" y="372145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793173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878898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1081348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1167073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1369522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1455247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04998" y="3876103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590723" y="3876103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793173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878898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1081348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1167073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1369522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1455247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504998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590723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793173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878898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1081348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1167073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1369522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1455247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04998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590723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793173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878898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1081348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1167073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1369522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1455247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504998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590723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793173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878898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1081348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1167073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1369522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1455247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1876598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1962323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2164773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2250498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2452948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2538673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2741122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2826847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1876598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1962323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2164773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2250498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2452948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2538673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2741122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2826847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1876598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1962323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2164773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2250498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2452948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2538673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2741122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2826847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1876598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1962323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2164773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2250498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2452948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2538673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2741122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2826847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1876598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1962323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2164773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2250498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2452948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2538673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2741122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2826847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76598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1962323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2164773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250498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452948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2538673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Oval 109"/>
            <p:cNvSpPr/>
            <p:nvPr/>
          </p:nvSpPr>
          <p:spPr>
            <a:xfrm>
              <a:off x="2741122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2826847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1876598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1962323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164773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250498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2452948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2538673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2741122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2826847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3248198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3333923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3536373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3622098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3824548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3910273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4112722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4198447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3248198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3333923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3536373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3622098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3824548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3910273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4112722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198447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3248198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33923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3536373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3622098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3824548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3910273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112722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4198447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248198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333923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536373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3622098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824548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910273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4112722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4198447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248198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333923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36373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22098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824548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910273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4112722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4198447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248198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33923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536373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622098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24548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3910273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4112722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4198447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248198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3333923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3536373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3622098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3824548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910273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4112722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4198447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4619798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4705523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4907973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93698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5196148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5281873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5484322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5570047" y="3412149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4619798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4705523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07973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4993698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5196148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5281873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5484322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70047" y="3566801"/>
              <a:ext cx="85725" cy="857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4619798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4705523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4907973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4993698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5196148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5281873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5484322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5570047" y="3721451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4619798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4705523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07973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4993698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5196148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5281873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5484322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5570047" y="387610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4619798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4705523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4907973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4993698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5196148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7" name="Oval 216"/>
            <p:cNvSpPr/>
            <p:nvPr/>
          </p:nvSpPr>
          <p:spPr>
            <a:xfrm>
              <a:off x="5281873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8" name="Oval 217"/>
            <p:cNvSpPr/>
            <p:nvPr/>
          </p:nvSpPr>
          <p:spPr>
            <a:xfrm>
              <a:off x="5484322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9" name="Oval 218"/>
            <p:cNvSpPr/>
            <p:nvPr/>
          </p:nvSpPr>
          <p:spPr>
            <a:xfrm>
              <a:off x="5570047" y="4030754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0" name="Oval 219"/>
            <p:cNvSpPr/>
            <p:nvPr/>
          </p:nvSpPr>
          <p:spPr>
            <a:xfrm>
              <a:off x="4619798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1" name="Oval 220"/>
            <p:cNvSpPr/>
            <p:nvPr/>
          </p:nvSpPr>
          <p:spPr>
            <a:xfrm>
              <a:off x="4705523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2" name="Oval 221"/>
            <p:cNvSpPr/>
            <p:nvPr/>
          </p:nvSpPr>
          <p:spPr>
            <a:xfrm>
              <a:off x="4907973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3" name="Oval 222"/>
            <p:cNvSpPr/>
            <p:nvPr/>
          </p:nvSpPr>
          <p:spPr>
            <a:xfrm>
              <a:off x="4993698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4" name="Oval 223"/>
            <p:cNvSpPr/>
            <p:nvPr/>
          </p:nvSpPr>
          <p:spPr>
            <a:xfrm>
              <a:off x="5196148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5" name="Oval 224"/>
            <p:cNvSpPr/>
            <p:nvPr/>
          </p:nvSpPr>
          <p:spPr>
            <a:xfrm>
              <a:off x="5281873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6" name="Oval 225"/>
            <p:cNvSpPr/>
            <p:nvPr/>
          </p:nvSpPr>
          <p:spPr>
            <a:xfrm>
              <a:off x="5484322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7" name="Oval 226"/>
            <p:cNvSpPr/>
            <p:nvPr/>
          </p:nvSpPr>
          <p:spPr>
            <a:xfrm>
              <a:off x="5570047" y="4185405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8" name="Oval 227"/>
            <p:cNvSpPr/>
            <p:nvPr/>
          </p:nvSpPr>
          <p:spPr>
            <a:xfrm>
              <a:off x="4619798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9" name="Oval 228"/>
            <p:cNvSpPr/>
            <p:nvPr/>
          </p:nvSpPr>
          <p:spPr>
            <a:xfrm>
              <a:off x="4705523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0" name="Oval 229"/>
            <p:cNvSpPr/>
            <p:nvPr/>
          </p:nvSpPr>
          <p:spPr>
            <a:xfrm>
              <a:off x="4907973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1" name="Oval 230"/>
            <p:cNvSpPr/>
            <p:nvPr/>
          </p:nvSpPr>
          <p:spPr>
            <a:xfrm>
              <a:off x="4993698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2" name="Oval 231"/>
            <p:cNvSpPr/>
            <p:nvPr/>
          </p:nvSpPr>
          <p:spPr>
            <a:xfrm>
              <a:off x="5196148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3" name="Oval 232"/>
            <p:cNvSpPr/>
            <p:nvPr/>
          </p:nvSpPr>
          <p:spPr>
            <a:xfrm>
              <a:off x="5281873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4" name="Oval 233"/>
            <p:cNvSpPr/>
            <p:nvPr/>
          </p:nvSpPr>
          <p:spPr>
            <a:xfrm>
              <a:off x="5484322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5" name="Oval 234"/>
            <p:cNvSpPr/>
            <p:nvPr/>
          </p:nvSpPr>
          <p:spPr>
            <a:xfrm>
              <a:off x="5570047" y="4340057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1134633" y="3188970"/>
              <a:ext cx="627020" cy="166147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node1</a:t>
              </a: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2502759" y="3188970"/>
              <a:ext cx="627020" cy="166147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node2</a:t>
              </a: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3870885" y="3188970"/>
              <a:ext cx="627020" cy="166147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node3</a:t>
              </a:r>
            </a:p>
          </p:txBody>
        </p:sp>
        <p:sp>
          <p:nvSpPr>
            <p:cNvPr id="250" name="Parallelogram 249"/>
            <p:cNvSpPr/>
            <p:nvPr/>
          </p:nvSpPr>
          <p:spPr>
            <a:xfrm>
              <a:off x="5239010" y="3188970"/>
              <a:ext cx="627020" cy="166147"/>
            </a:xfrm>
            <a:prstGeom prst="parallelogra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node4</a:t>
              </a: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475650" y="4521344"/>
              <a:ext cx="1089937" cy="300082"/>
              <a:chOff x="634199" y="4885454"/>
              <a:chExt cx="1453249" cy="400108"/>
            </a:xfrm>
          </p:grpSpPr>
          <p:sp>
            <p:nvSpPr>
              <p:cNvPr id="120" name="TextBox 119"/>
              <p:cNvSpPr txBox="1"/>
              <p:nvPr/>
            </p:nvSpPr>
            <p:spPr>
              <a:xfrm flipH="1">
                <a:off x="634199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0</a:t>
                </a:r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 flipH="1">
                <a:off x="1019228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1</a:t>
                </a: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 flipH="1">
                <a:off x="1404257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2</a:t>
                </a: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 flipH="1">
                <a:off x="1789285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3</a:t>
                </a:r>
              </a:p>
            </p:txBody>
          </p:sp>
        </p:grpSp>
        <p:grpSp>
          <p:nvGrpSpPr>
            <p:cNvPr id="274" name="Group 273"/>
            <p:cNvGrpSpPr/>
            <p:nvPr/>
          </p:nvGrpSpPr>
          <p:grpSpPr>
            <a:xfrm>
              <a:off x="1848490" y="4521344"/>
              <a:ext cx="1089937" cy="300082"/>
              <a:chOff x="634199" y="4885454"/>
              <a:chExt cx="1453249" cy="400108"/>
            </a:xfrm>
          </p:grpSpPr>
          <p:sp>
            <p:nvSpPr>
              <p:cNvPr id="275" name="TextBox 274"/>
              <p:cNvSpPr txBox="1"/>
              <p:nvPr/>
            </p:nvSpPr>
            <p:spPr>
              <a:xfrm flipH="1">
                <a:off x="634199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0</a:t>
                </a: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 flipH="1">
                <a:off x="1019228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1</a:t>
                </a: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 flipH="1">
                <a:off x="1404257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2</a:t>
                </a: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 flipH="1">
                <a:off x="1789285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3</a:t>
                </a: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3221331" y="4521344"/>
              <a:ext cx="1089937" cy="300082"/>
              <a:chOff x="634199" y="4885454"/>
              <a:chExt cx="1453249" cy="400108"/>
            </a:xfrm>
          </p:grpSpPr>
          <p:sp>
            <p:nvSpPr>
              <p:cNvPr id="280" name="TextBox 279"/>
              <p:cNvSpPr txBox="1"/>
              <p:nvPr/>
            </p:nvSpPr>
            <p:spPr>
              <a:xfrm flipH="1">
                <a:off x="634199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0</a:t>
                </a:r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 flipH="1">
                <a:off x="1019228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1</a:t>
                </a: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 flipH="1">
                <a:off x="1404257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2</a:t>
                </a: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 flipH="1">
                <a:off x="1789285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3</a:t>
                </a:r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4594170" y="4521344"/>
              <a:ext cx="1089937" cy="300082"/>
              <a:chOff x="634199" y="4885454"/>
              <a:chExt cx="1453249" cy="400108"/>
            </a:xfrm>
          </p:grpSpPr>
          <p:sp>
            <p:nvSpPr>
              <p:cNvPr id="285" name="TextBox 284"/>
              <p:cNvSpPr txBox="1"/>
              <p:nvPr/>
            </p:nvSpPr>
            <p:spPr>
              <a:xfrm flipH="1">
                <a:off x="634199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0</a:t>
                </a:r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 flipH="1">
                <a:off x="1019228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1</a:t>
                </a:r>
              </a:p>
            </p:txBody>
          </p:sp>
          <p:sp>
            <p:nvSpPr>
              <p:cNvPr id="287" name="TextBox 286"/>
              <p:cNvSpPr txBox="1"/>
              <p:nvPr/>
            </p:nvSpPr>
            <p:spPr>
              <a:xfrm flipH="1">
                <a:off x="1404257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2</a:t>
                </a:r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 flipH="1">
                <a:off x="1789285" y="4885454"/>
                <a:ext cx="298163" cy="4001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F0"/>
                    </a:solidFill>
                  </a:rPr>
                  <a:t>3</a:t>
                </a:r>
              </a:p>
            </p:txBody>
          </p:sp>
        </p:grpSp>
        <p:sp>
          <p:nvSpPr>
            <p:cNvPr id="290" name="TextBox 289"/>
            <p:cNvSpPr txBox="1"/>
            <p:nvPr/>
          </p:nvSpPr>
          <p:spPr>
            <a:xfrm>
              <a:off x="5475556" y="3688199"/>
              <a:ext cx="207108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16</a:t>
              </a:r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3816983" y="3688199"/>
              <a:ext cx="207108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11</a:t>
              </a:r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3526660" y="3688199"/>
              <a:ext cx="207108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3269544" y="3688199"/>
              <a:ext cx="138179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9</a:t>
              </a:r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2766724" y="3688199"/>
              <a:ext cx="138179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8</a:t>
              </a:r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2464480" y="3688199"/>
              <a:ext cx="138179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7</a:t>
              </a: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2183469" y="3688199"/>
              <a:ext cx="138179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6</a:t>
              </a: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1892811" y="3688199"/>
              <a:ext cx="138179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5</a:t>
              </a: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1388094" y="3688199"/>
              <a:ext cx="138179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1098481" y="3688199"/>
              <a:ext cx="138179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817843" y="3688199"/>
              <a:ext cx="138179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515035" y="4008239"/>
              <a:ext cx="138179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4094800" y="3688199"/>
              <a:ext cx="207108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12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4599886" y="3688199"/>
              <a:ext cx="207108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13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896843" y="3688199"/>
              <a:ext cx="207108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14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5184754" y="3688199"/>
              <a:ext cx="207108" cy="230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34290" tIns="34290" rIns="34290" bIns="34290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15</a:t>
              </a:r>
            </a:p>
          </p:txBody>
        </p:sp>
        <p:cxnSp>
          <p:nvCxnSpPr>
            <p:cNvPr id="240" name="Straight Arrow Connector 239"/>
            <p:cNvCxnSpPr>
              <a:cxnSpLocks/>
            </p:cNvCxnSpPr>
            <p:nvPr/>
          </p:nvCxnSpPr>
          <p:spPr>
            <a:xfrm flipH="1">
              <a:off x="5578708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cxnSpLocks/>
            </p:cNvCxnSpPr>
            <p:nvPr/>
          </p:nvCxnSpPr>
          <p:spPr>
            <a:xfrm flipH="1">
              <a:off x="5281306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>
              <a:cxnSpLocks/>
            </p:cNvCxnSpPr>
            <p:nvPr/>
          </p:nvCxnSpPr>
          <p:spPr>
            <a:xfrm flipH="1">
              <a:off x="5008226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>
              <a:cxnSpLocks/>
            </p:cNvCxnSpPr>
            <p:nvPr/>
          </p:nvCxnSpPr>
          <p:spPr>
            <a:xfrm flipH="1">
              <a:off x="4703688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cxnSpLocks/>
            </p:cNvCxnSpPr>
            <p:nvPr/>
          </p:nvCxnSpPr>
          <p:spPr>
            <a:xfrm flipH="1">
              <a:off x="4195008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>
              <a:cxnSpLocks/>
            </p:cNvCxnSpPr>
            <p:nvPr/>
          </p:nvCxnSpPr>
          <p:spPr>
            <a:xfrm flipH="1">
              <a:off x="3915544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cxnSpLocks/>
            </p:cNvCxnSpPr>
            <p:nvPr/>
          </p:nvCxnSpPr>
          <p:spPr>
            <a:xfrm flipH="1">
              <a:off x="3620216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cxnSpLocks/>
            </p:cNvCxnSpPr>
            <p:nvPr/>
          </p:nvCxnSpPr>
          <p:spPr>
            <a:xfrm flipH="1">
              <a:off x="3325327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/>
            <p:cNvCxnSpPr>
              <a:cxnSpLocks/>
            </p:cNvCxnSpPr>
            <p:nvPr/>
          </p:nvCxnSpPr>
          <p:spPr>
            <a:xfrm flipH="1">
              <a:off x="2829812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cxnSpLocks/>
            </p:cNvCxnSpPr>
            <p:nvPr/>
          </p:nvCxnSpPr>
          <p:spPr>
            <a:xfrm flipH="1">
              <a:off x="2527201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cxnSpLocks/>
            </p:cNvCxnSpPr>
            <p:nvPr/>
          </p:nvCxnSpPr>
          <p:spPr>
            <a:xfrm flipH="1">
              <a:off x="2241685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>
              <a:cxnSpLocks/>
            </p:cNvCxnSpPr>
            <p:nvPr/>
          </p:nvCxnSpPr>
          <p:spPr>
            <a:xfrm flipH="1">
              <a:off x="1961818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>
              <a:cxnSpLocks/>
            </p:cNvCxnSpPr>
            <p:nvPr/>
          </p:nvCxnSpPr>
          <p:spPr>
            <a:xfrm flipH="1">
              <a:off x="1450387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cxnSpLocks/>
            </p:cNvCxnSpPr>
            <p:nvPr/>
          </p:nvCxnSpPr>
          <p:spPr>
            <a:xfrm flipH="1">
              <a:off x="1160837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>
              <a:cxnSpLocks/>
            </p:cNvCxnSpPr>
            <p:nvPr/>
          </p:nvCxnSpPr>
          <p:spPr>
            <a:xfrm flipH="1">
              <a:off x="879310" y="3956766"/>
              <a:ext cx="506" cy="508729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>
              <a:cxnSpLocks/>
            </p:cNvCxnSpPr>
            <p:nvPr/>
          </p:nvCxnSpPr>
          <p:spPr>
            <a:xfrm flipH="1">
              <a:off x="578257" y="4271130"/>
              <a:ext cx="6232" cy="194365"/>
            </a:xfrm>
            <a:prstGeom prst="straightConnector1">
              <a:avLst/>
            </a:prstGeom>
            <a:ln w="53975">
              <a:solidFill>
                <a:srgbClr val="FFFF00"/>
              </a:solidFill>
              <a:tailEnd type="triangle"/>
            </a:ln>
            <a:effectLst>
              <a:glow rad="63500">
                <a:schemeClr val="accent6">
                  <a:lumMod val="75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85451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Oversubscription of GPUs generally NOT a good idea</a:t>
            </a:r>
          </a:p>
          <a:p>
            <a:r>
              <a:rPr lang="en-US" dirty="0"/>
              <a:t>Maintain 1 MPI rank per GPU, but 4 or 8 threads per GPU not always bad</a:t>
            </a:r>
          </a:p>
          <a:p>
            <a:r>
              <a:rPr lang="en-US" dirty="0"/>
              <a:t>The more GPUs, the faster (to a point…)</a:t>
            </a:r>
          </a:p>
          <a:p>
            <a:r>
              <a:rPr lang="en-US" dirty="0"/>
              <a:t>Run like Goldilocks</a:t>
            </a:r>
          </a:p>
        </p:txBody>
      </p:sp>
    </p:spTree>
    <p:extLst>
      <p:ext uri="{BB962C8B-B14F-4D97-AF65-F5344CB8AC3E}">
        <p14:creationId xmlns:p14="http://schemas.microsoft.com/office/powerpoint/2010/main" val="11163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CAEB-5188-4CF9-8792-B325C40A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and Hardware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6044C-A029-4EC0-AE14-1D2179D9A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77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DBBA-73C3-4FC9-B368-A292BB67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GPUs are not constantly used, and all steps not parallelizable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53BF-88CB-4326-AA4B-F4FB93246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Noise estimation, parallelized over MPI-ranks, not threads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Expectation setup, parallelized over MPI-ranks, not threads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Expectation, parallelized over MPI-ranks and threads, GPU-accelerated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Maximization, parallelized over both MPI-ranks and threads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Estimate </a:t>
            </a:r>
            <a:r>
              <a:rPr lang="en-US" sz="2400" dirty="0" err="1"/>
              <a:t>orientational</a:t>
            </a:r>
            <a:r>
              <a:rPr lang="en-US" sz="2400" dirty="0"/>
              <a:t> accuracy, not parallelized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iteration, repeat from step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5062A-A75D-4DF4-AD82-DE6F40E6B55D}"/>
              </a:ext>
            </a:extLst>
          </p:cNvPr>
          <p:cNvSpPr txBox="1"/>
          <p:nvPr/>
        </p:nvSpPr>
        <p:spPr>
          <a:xfrm>
            <a:off x="526245" y="5597579"/>
            <a:ext cx="7971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Maximize MPI, not threads!</a:t>
            </a:r>
          </a:p>
        </p:txBody>
      </p:sp>
    </p:spTree>
    <p:extLst>
      <p:ext uri="{BB962C8B-B14F-4D97-AF65-F5344CB8AC3E}">
        <p14:creationId xmlns:p14="http://schemas.microsoft.com/office/powerpoint/2010/main" val="3221231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GUI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55" y="1665713"/>
            <a:ext cx="3951617" cy="39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07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Don't run GUI on the login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job types run quickly</a:t>
            </a:r>
          </a:p>
          <a:p>
            <a:r>
              <a:rPr lang="en-US" dirty="0"/>
              <a:t>You will forget you are on the login node</a:t>
            </a:r>
          </a:p>
        </p:txBody>
      </p:sp>
    </p:spTree>
    <p:extLst>
      <p:ext uri="{BB962C8B-B14F-4D97-AF65-F5344CB8AC3E}">
        <p14:creationId xmlns:p14="http://schemas.microsoft.com/office/powerpoint/2010/main" val="14009909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of options passed to </a:t>
            </a:r>
            <a:r>
              <a:rPr lang="en-US" dirty="0" err="1"/>
              <a:t>sinteractive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9670"/>
            <a:ext cx="3759355" cy="3800303"/>
          </a:xfrm>
        </p:spPr>
        <p:txBody>
          <a:bodyPr/>
          <a:lstStyle/>
          <a:p>
            <a:r>
              <a:rPr lang="en-US" dirty="0"/>
              <a:t>Default --mem-per-</a:t>
            </a:r>
            <a:r>
              <a:rPr lang="en-US" dirty="0" err="1"/>
              <a:t>cpu</a:t>
            </a:r>
            <a:r>
              <a:rPr lang="en-US" dirty="0"/>
              <a:t>=768</a:t>
            </a:r>
          </a:p>
          <a:p>
            <a:endParaRPr lang="en-US" dirty="0"/>
          </a:p>
          <a:p>
            <a:r>
              <a:rPr lang="en-US" dirty="0"/>
              <a:t>Subsequent batch MPI jobs may get confused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1650" y="2622123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Console" charset="0"/>
                <a:ea typeface="Lucida Console" charset="0"/>
                <a:cs typeface="Lucida Console" charset="0"/>
              </a:rPr>
              <a:t>SLURM_MEM_PER_CPU=768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7405" y="4431214"/>
            <a:ext cx="688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command line &gt; environment variable &gt; within batch script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7395" y="1729290"/>
            <a:ext cx="4027064" cy="235449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#!/bin/bash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--constraint=gpuk80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=16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--nodes=4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cpus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-per-task=4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</a:t>
            </a:r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--mem=240g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--partition=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XXXqueueXXX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gres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=gpu:k80:4,lscratch:XXXextra1XXX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--error=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XXXerrfileXXX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--output=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XXXoutfileXXX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--time=XXXextra2XXX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highlight>
                  <a:srgbClr val="FFFF00"/>
                </a:highlight>
                <a:latin typeface="Lucida Console" charset="0"/>
                <a:ea typeface="Lucida Console" charset="0"/>
                <a:cs typeface="Lucida Console" charset="0"/>
              </a:rPr>
              <a:t>unset SLURM_MEM_PER_CPU</a:t>
            </a:r>
          </a:p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srun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mpi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=pmi2 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relion_refine_mpi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–-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Particles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034" y="5139893"/>
            <a:ext cx="2228495" cy="4154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SLURM_MEM_PER_CPU=768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SLURM_MEM_PER_NODE=245760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033" y="5682743"/>
            <a:ext cx="3618298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srun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: Force Terminated job step 58421330.0</a:t>
            </a:r>
          </a:p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srun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: error: cn2692: task 0: Killed</a:t>
            </a:r>
          </a:p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srun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: error: cn2692: task 1: Killed</a:t>
            </a:r>
          </a:p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srun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: Force Terminated job step 58421330.1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BE76F-1FC5-43CB-8E27-E07215890303}"/>
              </a:ext>
            </a:extLst>
          </p:cNvPr>
          <p:cNvSpPr txBox="1"/>
          <p:nvPr/>
        </p:nvSpPr>
        <p:spPr>
          <a:xfrm>
            <a:off x="5656740" y="5221078"/>
            <a:ext cx="2858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Always use --mem-per-</a:t>
            </a:r>
            <a:r>
              <a:rPr lang="en-US" dirty="0" err="1"/>
              <a:t>cpu</a:t>
            </a:r>
            <a:r>
              <a:rPr lang="en-US" dirty="0"/>
              <a:t>, unless you know what you are doing!</a:t>
            </a:r>
          </a:p>
        </p:txBody>
      </p:sp>
    </p:spTree>
    <p:extLst>
      <p:ext uri="{BB962C8B-B14F-4D97-AF65-F5344CB8AC3E}">
        <p14:creationId xmlns:p14="http://schemas.microsoft.com/office/powerpoint/2010/main" val="3884557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NX messes up file browsing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53119" y="2295757"/>
            <a:ext cx="6637763" cy="2680475"/>
            <a:chOff x="2503450" y="1888273"/>
            <a:chExt cx="8850350" cy="35739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450" y="2364988"/>
              <a:ext cx="3781259" cy="30972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1395" y="2349189"/>
              <a:ext cx="3752405" cy="31130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11447" y="1888273"/>
              <a:ext cx="102788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 err="1"/>
                <a:t>Xquartz</a:t>
              </a:r>
              <a:r>
                <a:rPr lang="en-US" sz="1350" dirty="0"/>
                <a:t>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19353" y="1888273"/>
              <a:ext cx="57750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NX: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6329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RELION Compute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9670"/>
            <a:ext cx="7886700" cy="3607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Four major choices to be made: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" y="2246506"/>
            <a:ext cx="4381500" cy="201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8093" y="2702810"/>
            <a:ext cx="1492716" cy="2539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preread_images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8093" y="2043809"/>
            <a:ext cx="1901483" cy="2539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no_parallel_disc_io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8092" y="4020811"/>
            <a:ext cx="2719014" cy="2539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dont_combine_weights_via_disc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8092" y="3361810"/>
            <a:ext cx="1329210" cy="2539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scratch_dir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</a:t>
            </a:r>
          </a:p>
        </p:txBody>
      </p:sp>
      <p:cxnSp>
        <p:nvCxnSpPr>
          <p:cNvPr id="13" name="Elbow Connector 12"/>
          <p:cNvCxnSpPr>
            <a:endCxn id="7" idx="1"/>
          </p:cNvCxnSpPr>
          <p:nvPr/>
        </p:nvCxnSpPr>
        <p:spPr>
          <a:xfrm flipV="1">
            <a:off x="4622181" y="2170767"/>
            <a:ext cx="1025912" cy="573861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5" idx="1"/>
          </p:cNvCxnSpPr>
          <p:nvPr/>
        </p:nvCxnSpPr>
        <p:spPr>
          <a:xfrm flipV="1">
            <a:off x="4622181" y="2829768"/>
            <a:ext cx="1025912" cy="337803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9" idx="1"/>
          </p:cNvCxnSpPr>
          <p:nvPr/>
        </p:nvCxnSpPr>
        <p:spPr>
          <a:xfrm>
            <a:off x="4622181" y="3372779"/>
            <a:ext cx="1025911" cy="115989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8" idx="1"/>
          </p:cNvCxnSpPr>
          <p:nvPr/>
        </p:nvCxnSpPr>
        <p:spPr>
          <a:xfrm>
            <a:off x="4622181" y="3555166"/>
            <a:ext cx="1025911" cy="592603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090" y="2266071"/>
            <a:ext cx="1354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always set to Yes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9090" y="2925071"/>
            <a:ext cx="23535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depends, exclusive from below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19090" y="3611933"/>
            <a:ext cx="29695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usually good idea, exclusive from above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9090" y="4310104"/>
            <a:ext cx="13313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always set to 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7409" y="4791435"/>
            <a:ext cx="7705956" cy="2539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relion_command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...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dont_combine_weights_via_disc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scratch_dir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=/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lscratch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/$SLURM_JOB_ID 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43194" y="5582314"/>
            <a:ext cx="5989140" cy="2539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relion_command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...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dont_combine_weights_via_disc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preread_images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...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27009" y="5163791"/>
            <a:ext cx="336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7701825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Fastest execution (under ideal conditions) is to NOT use --</a:t>
            </a:r>
            <a:r>
              <a:rPr lang="en-US" dirty="0" err="1"/>
              <a:t>scratch_dir</a:t>
            </a:r>
            <a:r>
              <a:rPr lang="en-US" dirty="0"/>
              <a:t> or --</a:t>
            </a:r>
            <a:r>
              <a:rPr lang="en-US" dirty="0" err="1"/>
              <a:t>preread_images</a:t>
            </a:r>
            <a:endParaRPr lang="en-US" dirty="0"/>
          </a:p>
          <a:p>
            <a:r>
              <a:rPr lang="en-US" dirty="0"/>
              <a:t>OK for short jobs, but long (&gt;2h) and large jobs will have I/O hassles</a:t>
            </a:r>
          </a:p>
          <a:p>
            <a:r>
              <a:rPr lang="en-US" dirty="0"/>
              <a:t>--</a:t>
            </a:r>
            <a:r>
              <a:rPr lang="en-US" dirty="0" err="1"/>
              <a:t>preread_images</a:t>
            </a:r>
            <a:r>
              <a:rPr lang="en-US" dirty="0"/>
              <a:t> is perhaps a little faster</a:t>
            </a:r>
          </a:p>
          <a:p>
            <a:r>
              <a:rPr lang="en-US" dirty="0"/>
              <a:t>--</a:t>
            </a:r>
            <a:r>
              <a:rPr lang="en-US" dirty="0" err="1"/>
              <a:t>scratch_dir</a:t>
            </a:r>
            <a:r>
              <a:rPr lang="en-US" dirty="0"/>
              <a:t> most reliable</a:t>
            </a:r>
          </a:p>
        </p:txBody>
      </p:sp>
    </p:spTree>
    <p:extLst>
      <p:ext uri="{BB962C8B-B14F-4D97-AF65-F5344CB8AC3E}">
        <p14:creationId xmlns:p14="http://schemas.microsoft.com/office/powerpoint/2010/main" val="7612528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7649-EA76-4AF4-B717-0F5A4F59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RELION/2.1.0-new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3B0C0-36F6-471D-A1DB-91EA61484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 code hacked to be more </a:t>
            </a:r>
            <a:r>
              <a:rPr lang="en-US" dirty="0" err="1"/>
              <a:t>Slurm</a:t>
            </a:r>
            <a:r>
              <a:rPr lang="en-US" dirty="0"/>
              <a:t> friendly</a:t>
            </a:r>
          </a:p>
          <a:p>
            <a:r>
              <a:rPr lang="en-US" dirty="0"/>
              <a:t>Allows a single batch script template</a:t>
            </a:r>
          </a:p>
          <a:p>
            <a:r>
              <a:rPr lang="en-US" dirty="0"/>
              <a:t>Will be the default under CentOS7</a:t>
            </a:r>
          </a:p>
        </p:txBody>
      </p:sp>
    </p:spTree>
    <p:extLst>
      <p:ext uri="{BB962C8B-B14F-4D97-AF65-F5344CB8AC3E}">
        <p14:creationId xmlns:p14="http://schemas.microsoft.com/office/powerpoint/2010/main" val="29320926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B91804-129D-48A6-99C0-8FD2AC4D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2" y="1835434"/>
            <a:ext cx="5077534" cy="3515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Running/Batch System Options</a:t>
            </a:r>
          </a:p>
        </p:txBody>
      </p:sp>
      <p:cxnSp>
        <p:nvCxnSpPr>
          <p:cNvPr id="9" name="Elbow Connector 8"/>
          <p:cNvCxnSpPr>
            <a:stCxn id="10" idx="1"/>
          </p:cNvCxnSpPr>
          <p:nvPr/>
        </p:nvCxnSpPr>
        <p:spPr>
          <a:xfrm rot="10800000" flipV="1">
            <a:off x="4416579" y="1785310"/>
            <a:ext cx="1824962" cy="554702"/>
          </a:xfrm>
          <a:prstGeom prst="bentConnector3">
            <a:avLst>
              <a:gd name="adj1" fmla="val 3346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1541" y="1523700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= non-MPI</a:t>
            </a:r>
          </a:p>
          <a:p>
            <a:r>
              <a:rPr lang="en-US" sz="1400" dirty="0"/>
              <a:t>&gt;1 = MPI</a:t>
            </a:r>
          </a:p>
        </p:txBody>
      </p:sp>
      <p:cxnSp>
        <p:nvCxnSpPr>
          <p:cNvPr id="12" name="Elbow Connector 11"/>
          <p:cNvCxnSpPr>
            <a:cxnSpLocks/>
            <a:stCxn id="14" idx="1"/>
          </p:cNvCxnSpPr>
          <p:nvPr/>
        </p:nvCxnSpPr>
        <p:spPr>
          <a:xfrm rot="10800000" flipV="1">
            <a:off x="4416579" y="2555540"/>
            <a:ext cx="1824962" cy="649953"/>
          </a:xfrm>
          <a:prstGeom prst="bentConnector3">
            <a:avLst>
              <a:gd name="adj1" fmla="val 1886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1541" y="2293931"/>
            <a:ext cx="2347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must match job requirements</a:t>
            </a:r>
          </a:p>
          <a:p>
            <a:r>
              <a:rPr lang="en-US" sz="1400" dirty="0"/>
              <a:t>(norm, </a:t>
            </a:r>
            <a:r>
              <a:rPr lang="en-US" sz="1400" dirty="0" err="1"/>
              <a:t>multinode</a:t>
            </a:r>
            <a:r>
              <a:rPr lang="en-US" sz="1400" dirty="0"/>
              <a:t>, </a:t>
            </a:r>
            <a:r>
              <a:rPr lang="en-US" sz="1400" dirty="0" err="1"/>
              <a:t>gpu</a:t>
            </a:r>
            <a:r>
              <a:rPr lang="en-US" sz="1400" dirty="0"/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28309" y="5812400"/>
            <a:ext cx="588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/usr/local/apps/RELION/batch_template_scripts/common.sh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14B8F-CF82-4763-9333-2BC94304A900}"/>
              </a:ext>
            </a:extLst>
          </p:cNvPr>
          <p:cNvSpPr txBox="1"/>
          <p:nvPr/>
        </p:nvSpPr>
        <p:spPr>
          <a:xfrm>
            <a:off x="6241541" y="3292866"/>
            <a:ext cx="152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--time must be set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7497EB-C633-498E-B5A4-537A668419B6}"/>
              </a:ext>
            </a:extLst>
          </p:cNvPr>
          <p:cNvSpPr txBox="1"/>
          <p:nvPr/>
        </p:nvSpPr>
        <p:spPr>
          <a:xfrm>
            <a:off x="6241541" y="3492098"/>
            <a:ext cx="2180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--mem-per-</a:t>
            </a:r>
            <a:r>
              <a:rPr lang="en-US" sz="1400" dirty="0" err="1"/>
              <a:t>cpu</a:t>
            </a:r>
            <a:r>
              <a:rPr lang="en-US" sz="1400" dirty="0"/>
              <a:t> must be set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AC9ADB-4C0E-45AD-BF9D-C430ACB37C33}"/>
              </a:ext>
            </a:extLst>
          </p:cNvPr>
          <p:cNvSpPr txBox="1"/>
          <p:nvPr/>
        </p:nvSpPr>
        <p:spPr>
          <a:xfrm>
            <a:off x="6241541" y="3684977"/>
            <a:ext cx="1399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--</a:t>
            </a:r>
            <a:r>
              <a:rPr lang="en-US" sz="1400" dirty="0" err="1"/>
              <a:t>gres</a:t>
            </a:r>
            <a:r>
              <a:rPr lang="en-US" sz="1400" dirty="0"/>
              <a:t> is optional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EC28D8-DD50-4599-B751-56126B54ABBF}"/>
              </a:ext>
            </a:extLst>
          </p:cNvPr>
          <p:cNvSpPr txBox="1"/>
          <p:nvPr/>
        </p:nvSpPr>
        <p:spPr>
          <a:xfrm>
            <a:off x="6241541" y="4225708"/>
            <a:ext cx="2410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Room for other </a:t>
            </a:r>
            <a:r>
              <a:rPr lang="en-US" sz="1400" dirty="0" err="1"/>
              <a:t>sbatch</a:t>
            </a:r>
            <a:r>
              <a:rPr lang="en-US" sz="1400" dirty="0"/>
              <a:t> options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8D3B15-FCF0-4F24-84A4-9BF229771A38}"/>
              </a:ext>
            </a:extLst>
          </p:cNvPr>
          <p:cNvCxnSpPr>
            <a:cxnSpLocks/>
          </p:cNvCxnSpPr>
          <p:nvPr/>
        </p:nvCxnSpPr>
        <p:spPr>
          <a:xfrm flipH="1">
            <a:off x="4366981" y="3446755"/>
            <a:ext cx="18745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BA37AD-CCF7-4AE5-869F-E1A8296F2781}"/>
              </a:ext>
            </a:extLst>
          </p:cNvPr>
          <p:cNvCxnSpPr>
            <a:cxnSpLocks/>
          </p:cNvCxnSpPr>
          <p:nvPr/>
        </p:nvCxnSpPr>
        <p:spPr>
          <a:xfrm flipH="1">
            <a:off x="4366981" y="3645986"/>
            <a:ext cx="1874560" cy="14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BDD528-37B7-4EC5-A93B-69452010C231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366983" y="3838866"/>
            <a:ext cx="1874558" cy="3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4981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99A630-8528-450B-BF28-FD32FE9A2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7" y="1763671"/>
            <a:ext cx="5106113" cy="3496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Running/Batch System Options</a:t>
            </a:r>
          </a:p>
        </p:txBody>
      </p:sp>
      <p:cxnSp>
        <p:nvCxnSpPr>
          <p:cNvPr id="5" name="Elbow Connector 4"/>
          <p:cNvCxnSpPr>
            <a:cxnSpLocks/>
            <a:endCxn id="6" idx="1"/>
          </p:cNvCxnSpPr>
          <p:nvPr/>
        </p:nvCxnSpPr>
        <p:spPr>
          <a:xfrm flipV="1">
            <a:off x="4304371" y="1976678"/>
            <a:ext cx="2244816" cy="270049"/>
          </a:xfrm>
          <a:prstGeom prst="bentConnector3">
            <a:avLst>
              <a:gd name="adj1" fmla="val 46045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49187" y="1826637"/>
            <a:ext cx="20486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XXXmpinodesXXX</a:t>
            </a:r>
            <a:r>
              <a:rPr lang="en-US" sz="1350" dirty="0"/>
              <a:t>, --</a:t>
            </a:r>
            <a:r>
              <a:rPr lang="en-US" sz="1350" dirty="0" err="1"/>
              <a:t>ntasks</a:t>
            </a:r>
            <a:endParaRPr lang="en-US" sz="1350" dirty="0"/>
          </a:p>
        </p:txBody>
      </p:sp>
      <p:cxnSp>
        <p:nvCxnSpPr>
          <p:cNvPr id="11" name="Elbow Connector 10"/>
          <p:cNvCxnSpPr>
            <a:cxnSpLocks/>
            <a:endCxn id="13" idx="1"/>
          </p:cNvCxnSpPr>
          <p:nvPr/>
        </p:nvCxnSpPr>
        <p:spPr>
          <a:xfrm flipV="1">
            <a:off x="4304371" y="2669848"/>
            <a:ext cx="2244816" cy="248498"/>
          </a:xfrm>
          <a:prstGeom prst="bentConnector3">
            <a:avLst>
              <a:gd name="adj1" fmla="val 53164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49187" y="2519807"/>
            <a:ext cx="19683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XXXqueueXXX</a:t>
            </a:r>
            <a:r>
              <a:rPr lang="en-US" sz="1350" dirty="0"/>
              <a:t>, --partition</a:t>
            </a:r>
          </a:p>
        </p:txBody>
      </p:sp>
      <p:cxnSp>
        <p:nvCxnSpPr>
          <p:cNvPr id="19" name="Elbow Connector 18"/>
          <p:cNvCxnSpPr>
            <a:cxnSpLocks/>
            <a:endCxn id="20" idx="1"/>
          </p:cNvCxnSpPr>
          <p:nvPr/>
        </p:nvCxnSpPr>
        <p:spPr>
          <a:xfrm flipV="1">
            <a:off x="4304371" y="3016433"/>
            <a:ext cx="2244816" cy="318546"/>
          </a:xfrm>
          <a:prstGeom prst="bentConnector3">
            <a:avLst>
              <a:gd name="adj1" fmla="val 5751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9187" y="2866392"/>
            <a:ext cx="17627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XXXextra1XXX, --time=</a:t>
            </a:r>
          </a:p>
        </p:txBody>
      </p:sp>
      <p:cxnSp>
        <p:nvCxnSpPr>
          <p:cNvPr id="22" name="Elbow Connector 21"/>
          <p:cNvCxnSpPr>
            <a:cxnSpLocks/>
            <a:endCxn id="25" idx="1"/>
          </p:cNvCxnSpPr>
          <p:nvPr/>
        </p:nvCxnSpPr>
        <p:spPr>
          <a:xfrm flipV="1">
            <a:off x="4304371" y="3363018"/>
            <a:ext cx="2244816" cy="193172"/>
          </a:xfrm>
          <a:prstGeom prst="bentConnector3">
            <a:avLst>
              <a:gd name="adj1" fmla="val 65819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49187" y="3212977"/>
            <a:ext cx="24039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XXXextra2XXX, --mem-per-</a:t>
            </a:r>
            <a:r>
              <a:rPr lang="en-US" sz="1350" dirty="0" err="1"/>
              <a:t>cpu</a:t>
            </a:r>
            <a:r>
              <a:rPr lang="en-US" sz="1350" dirty="0"/>
              <a:t>=</a:t>
            </a:r>
          </a:p>
        </p:txBody>
      </p:sp>
      <p:cxnSp>
        <p:nvCxnSpPr>
          <p:cNvPr id="27" name="Elbow Connector 26"/>
          <p:cNvCxnSpPr>
            <a:cxnSpLocks/>
            <a:endCxn id="28" idx="1"/>
          </p:cNvCxnSpPr>
          <p:nvPr/>
        </p:nvCxnSpPr>
        <p:spPr>
          <a:xfrm flipV="1">
            <a:off x="4304371" y="3709603"/>
            <a:ext cx="2244816" cy="44305"/>
          </a:xfrm>
          <a:prstGeom prst="bentConnector3">
            <a:avLst>
              <a:gd name="adj1" fmla="val 69774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49187" y="3559562"/>
            <a:ext cx="17347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XXXextra3XXX, --</a:t>
            </a:r>
            <a:r>
              <a:rPr lang="en-US" sz="1350" dirty="0" err="1"/>
              <a:t>gres</a:t>
            </a:r>
            <a:r>
              <a:rPr lang="en-US" sz="1350" dirty="0"/>
              <a:t>=</a:t>
            </a:r>
          </a:p>
        </p:txBody>
      </p:sp>
      <p:cxnSp>
        <p:nvCxnSpPr>
          <p:cNvPr id="41" name="Elbow Connector 40"/>
          <p:cNvCxnSpPr>
            <a:cxnSpLocks/>
            <a:endCxn id="42" idx="1"/>
          </p:cNvCxnSpPr>
          <p:nvPr/>
        </p:nvCxnSpPr>
        <p:spPr>
          <a:xfrm flipV="1">
            <a:off x="4304371" y="2323263"/>
            <a:ext cx="2244816" cy="138930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49187" y="2173222"/>
            <a:ext cx="2392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XXXthreadsXXX</a:t>
            </a:r>
            <a:r>
              <a:rPr lang="en-US" sz="1350" dirty="0"/>
              <a:t>, --</a:t>
            </a:r>
            <a:r>
              <a:rPr lang="en-US" sz="1350" dirty="0" err="1"/>
              <a:t>cpus</a:t>
            </a:r>
            <a:r>
              <a:rPr lang="en-US" sz="1350" dirty="0"/>
              <a:t>-per-task</a:t>
            </a:r>
          </a:p>
        </p:txBody>
      </p:sp>
      <p:cxnSp>
        <p:nvCxnSpPr>
          <p:cNvPr id="26" name="Elbow Connector 26">
            <a:extLst>
              <a:ext uri="{FF2B5EF4-FFF2-40B4-BE49-F238E27FC236}">
                <a16:creationId xmlns:a16="http://schemas.microsoft.com/office/drawing/2014/main" id="{BE6B2C98-BF03-4C4B-AC03-28135A58B813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4304371" y="3972642"/>
            <a:ext cx="2244816" cy="83546"/>
          </a:xfrm>
          <a:prstGeom prst="bentConnector3">
            <a:avLst>
              <a:gd name="adj1" fmla="val 62655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3168A54-227E-412F-93D8-2D1E0E748D95}"/>
              </a:ext>
            </a:extLst>
          </p:cNvPr>
          <p:cNvSpPr txBox="1"/>
          <p:nvPr/>
        </p:nvSpPr>
        <p:spPr>
          <a:xfrm>
            <a:off x="6549187" y="3906147"/>
            <a:ext cx="18966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XXXextra4XXX (optional)</a:t>
            </a:r>
          </a:p>
        </p:txBody>
      </p:sp>
      <p:cxnSp>
        <p:nvCxnSpPr>
          <p:cNvPr id="31" name="Elbow Connector 26">
            <a:extLst>
              <a:ext uri="{FF2B5EF4-FFF2-40B4-BE49-F238E27FC236}">
                <a16:creationId xmlns:a16="http://schemas.microsoft.com/office/drawing/2014/main" id="{56FB0A93-2BA1-4583-9645-CFC1881BC98F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4304371" y="4179489"/>
            <a:ext cx="2244816" cy="223284"/>
          </a:xfrm>
          <a:prstGeom prst="bentConnector3">
            <a:avLst>
              <a:gd name="adj1" fmla="val 57909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F5F50E1-762B-44E1-AC88-4423599597B3}"/>
              </a:ext>
            </a:extLst>
          </p:cNvPr>
          <p:cNvSpPr txBox="1"/>
          <p:nvPr/>
        </p:nvSpPr>
        <p:spPr>
          <a:xfrm>
            <a:off x="6549187" y="4252732"/>
            <a:ext cx="18966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XXXextra5XXX (optional)</a:t>
            </a:r>
          </a:p>
        </p:txBody>
      </p:sp>
      <p:cxnSp>
        <p:nvCxnSpPr>
          <p:cNvPr id="33" name="Elbow Connector 26">
            <a:extLst>
              <a:ext uri="{FF2B5EF4-FFF2-40B4-BE49-F238E27FC236}">
                <a16:creationId xmlns:a16="http://schemas.microsoft.com/office/drawing/2014/main" id="{57347E8F-C795-4D14-B18E-9F980EF1DD94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4304371" y="4371027"/>
            <a:ext cx="2244816" cy="378328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EA201D7-2EF5-4B0E-94A0-5FD75A1128E2}"/>
              </a:ext>
            </a:extLst>
          </p:cNvPr>
          <p:cNvSpPr txBox="1"/>
          <p:nvPr/>
        </p:nvSpPr>
        <p:spPr>
          <a:xfrm>
            <a:off x="6549187" y="4599314"/>
            <a:ext cx="18966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XXXextra6XXX (optional)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FF0003B-168E-4378-B20A-D3E66B1C6ADF}"/>
              </a:ext>
            </a:extLst>
          </p:cNvPr>
          <p:cNvSpPr txBox="1"/>
          <p:nvPr/>
        </p:nvSpPr>
        <p:spPr>
          <a:xfrm>
            <a:off x="1628309" y="5812400"/>
            <a:ext cx="588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/usr/local/apps/RELION/batch_template_scripts/common.sh</a:t>
            </a:r>
          </a:p>
        </p:txBody>
      </p:sp>
    </p:spTree>
    <p:extLst>
      <p:ext uri="{BB962C8B-B14F-4D97-AF65-F5344CB8AC3E}">
        <p14:creationId xmlns:p14="http://schemas.microsoft.com/office/powerpoint/2010/main" val="95448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1D4D-5EA4-47AB-9299-88C2EEEA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Biowulf</a:t>
            </a:r>
            <a:r>
              <a:rPr lang="en-US" dirty="0"/>
              <a:t> Cluster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1B8DA6-02E0-44FC-995D-0164DAFD6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114" y="1393794"/>
            <a:ext cx="6825034" cy="5196166"/>
          </a:xfrm>
        </p:spPr>
      </p:pic>
    </p:spTree>
    <p:extLst>
      <p:ext uri="{BB962C8B-B14F-4D97-AF65-F5344CB8AC3E}">
        <p14:creationId xmlns:p14="http://schemas.microsoft.com/office/powerpoint/2010/main" val="22606045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common.sh batch script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CBBB5-4DA4-40A1-B807-E36481872E20}"/>
              </a:ext>
            </a:extLst>
          </p:cNvPr>
          <p:cNvSpPr txBox="1"/>
          <p:nvPr/>
        </p:nvSpPr>
        <p:spPr>
          <a:xfrm>
            <a:off x="558388" y="1897966"/>
            <a:ext cx="7886699" cy="28392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#!/bin/bash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ntasks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XXXmpinodesXXX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--partition=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XXXqueueXXX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cpus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-per-task=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XXXthreadsXXX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--error=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XXXerrfileXXX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--output=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XXXoutfileXXX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--time=XXXextra1XXX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--mem-per-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cpu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=XXXextra2XXX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gres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=XXXextra3XXX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XXXextra4XXX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XXXextra5XXX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#SBATCH XXXextra6XXX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source restrict_tcp_for_mpi.sh</a:t>
            </a:r>
          </a:p>
          <a:p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source add_extra_MPI_task.sh</a:t>
            </a:r>
          </a:p>
          <a:p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srun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--mem-per-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cpu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=XXXextra2XXX --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mpi</a:t>
            </a:r>
            <a:r>
              <a:rPr lang="en-US" sz="10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=pmi2 </a:t>
            </a:r>
            <a:r>
              <a:rPr lang="en-US" sz="10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XXXcommandXXX</a:t>
            </a:r>
            <a:endParaRPr lang="en-US" sz="10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779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9670"/>
            <a:ext cx="7886700" cy="4924194"/>
          </a:xfrm>
        </p:spPr>
        <p:txBody>
          <a:bodyPr>
            <a:noAutofit/>
          </a:bodyPr>
          <a:lstStyle/>
          <a:p>
            <a:r>
              <a:rPr lang="en-US" dirty="0"/>
              <a:t>Minimum amount of memory (per MPI rank) for --</a:t>
            </a:r>
            <a:r>
              <a:rPr lang="en-US" dirty="0" err="1"/>
              <a:t>preread_images</a:t>
            </a:r>
            <a:r>
              <a:rPr lang="en-US" dirty="0"/>
              <a:t> =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E.g. 100K particles, 360 pixel box will need at least 48GB per task</a:t>
            </a:r>
          </a:p>
          <a:p>
            <a:r>
              <a:rPr lang="en-US" dirty="0"/>
              <a:t>Memory use will grow 10-20% over time</a:t>
            </a:r>
          </a:p>
          <a:p>
            <a:r>
              <a:rPr lang="en-US" dirty="0"/>
              <a:t>Convert to --mem-per-</a:t>
            </a:r>
            <a:r>
              <a:rPr lang="en-US" dirty="0" err="1"/>
              <a:t>cpu</a:t>
            </a:r>
            <a:r>
              <a:rPr lang="en-US" dirty="0"/>
              <a:t> = [</a:t>
            </a:r>
            <a:r>
              <a:rPr lang="en-US" i="1" dirty="0" err="1"/>
              <a:t>calc</a:t>
            </a:r>
            <a:r>
              <a:rPr lang="en-US" i="1" dirty="0"/>
              <a:t> RAM required</a:t>
            </a:r>
            <a:r>
              <a:rPr lang="en-US" dirty="0"/>
              <a:t>]/--</a:t>
            </a:r>
            <a:r>
              <a:rPr lang="en-US" dirty="0" err="1"/>
              <a:t>cpus</a:t>
            </a:r>
            <a:r>
              <a:rPr lang="en-US" dirty="0"/>
              <a:t>-per-task</a:t>
            </a:r>
          </a:p>
          <a:p>
            <a:r>
              <a:rPr lang="en-US" dirty="0"/>
              <a:t>Same example above with -j 4 (--</a:t>
            </a:r>
            <a:r>
              <a:rPr lang="en-US" dirty="0" err="1"/>
              <a:t>cpus</a:t>
            </a:r>
            <a:r>
              <a:rPr lang="en-US" dirty="0"/>
              <a:t>-per-task=4) needs 14g per </a:t>
            </a:r>
            <a:r>
              <a:rPr lang="en-US" dirty="0" err="1"/>
              <a:t>cpu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3469" y="2830567"/>
            <a:ext cx="659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number of particles * </a:t>
            </a:r>
            <a:r>
              <a:rPr lang="en-US" i="1" dirty="0" err="1">
                <a:solidFill>
                  <a:srgbClr val="7030A0"/>
                </a:solidFill>
              </a:rPr>
              <a:t>box_size</a:t>
            </a:r>
            <a:r>
              <a:rPr lang="en-US" i="1" dirty="0">
                <a:solidFill>
                  <a:srgbClr val="7030A0"/>
                </a:solidFill>
              </a:rPr>
              <a:t> * </a:t>
            </a:r>
            <a:r>
              <a:rPr lang="en-US" i="1" dirty="0" err="1">
                <a:solidFill>
                  <a:srgbClr val="7030A0"/>
                </a:solidFill>
              </a:rPr>
              <a:t>box_size</a:t>
            </a:r>
            <a:r>
              <a:rPr lang="en-US" i="1" dirty="0">
                <a:solidFill>
                  <a:srgbClr val="7030A0"/>
                </a:solidFill>
              </a:rPr>
              <a:t> * 4 / (1024 * 1024 * 1024) </a:t>
            </a:r>
          </a:p>
        </p:txBody>
      </p:sp>
    </p:spTree>
    <p:extLst>
      <p:ext uri="{BB962C8B-B14F-4D97-AF65-F5344CB8AC3E}">
        <p14:creationId xmlns:p14="http://schemas.microsoft.com/office/powerpoint/2010/main" val="20306730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"Dumb down" the network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621" y="2446299"/>
            <a:ext cx="7886700" cy="3918990"/>
          </a:xfrm>
        </p:spPr>
        <p:txBody>
          <a:bodyPr/>
          <a:lstStyle/>
          <a:p>
            <a:r>
              <a:rPr lang="en-US" dirty="0"/>
              <a:t>No difference in execution time between </a:t>
            </a:r>
            <a:r>
              <a:rPr lang="en-US" dirty="0" err="1"/>
              <a:t>Infiniband</a:t>
            </a:r>
            <a:r>
              <a:rPr lang="en-US" dirty="0"/>
              <a:t> and plain '</a:t>
            </a:r>
            <a:r>
              <a:rPr lang="en-US" dirty="0" err="1"/>
              <a:t>ol</a:t>
            </a:r>
            <a:r>
              <a:rPr lang="en-US" dirty="0"/>
              <a:t> TCP</a:t>
            </a:r>
          </a:p>
          <a:p>
            <a:r>
              <a:rPr lang="en-US" dirty="0"/>
              <a:t>MPI RELION can get confused on management network interfaces (10.90)</a:t>
            </a:r>
          </a:p>
          <a:p>
            <a:r>
              <a:rPr lang="en-US" dirty="0"/>
              <a:t>Will give warnings when a network interface doesn't exist</a:t>
            </a:r>
          </a:p>
          <a:p>
            <a:r>
              <a:rPr lang="en-US" dirty="0"/>
              <a:t>Automated with </a:t>
            </a:r>
            <a:r>
              <a:rPr lang="en-US" b="1" dirty="0"/>
              <a:t>restrict_tcp_for_mpi.sh</a:t>
            </a:r>
            <a:r>
              <a:rPr lang="en-US" dirty="0"/>
              <a:t> script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1488" y="1732622"/>
            <a:ext cx="5186035" cy="5078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export </a:t>
            </a:r>
            <a:r>
              <a:rPr lang="en-US" sz="13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OMPI_MCA_btl</a:t>
            </a:r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US" sz="13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self,sm,tcp</a:t>
            </a:r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"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export </a:t>
            </a:r>
            <a:r>
              <a:rPr lang="en-US" sz="13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OMPI_MCA_btl_tcp_if_include</a:t>
            </a:r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="10.2.0.0/18"</a:t>
            </a:r>
          </a:p>
        </p:txBody>
      </p:sp>
    </p:spTree>
    <p:extLst>
      <p:ext uri="{BB962C8B-B14F-4D97-AF65-F5344CB8AC3E}">
        <p14:creationId xmlns:p14="http://schemas.microsoft.com/office/powerpoint/2010/main" val="9814453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twice, run once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4333" r="5077" b="22809"/>
          <a:stretch/>
        </p:blipFill>
        <p:spPr>
          <a:xfrm>
            <a:off x="1300789" y="2248922"/>
            <a:ext cx="3098366" cy="342900"/>
          </a:xfrm>
        </p:spPr>
      </p:pic>
      <p:cxnSp>
        <p:nvCxnSpPr>
          <p:cNvPr id="8" name="Elbow Connector 7"/>
          <p:cNvCxnSpPr/>
          <p:nvPr/>
        </p:nvCxnSpPr>
        <p:spPr>
          <a:xfrm>
            <a:off x="3934010" y="2607356"/>
            <a:ext cx="968797" cy="167268"/>
          </a:xfrm>
          <a:prstGeom prst="bentConnector3">
            <a:avLst>
              <a:gd name="adj1" fmla="val -7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02806" y="2601780"/>
            <a:ext cx="20585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run or </a:t>
            </a:r>
            <a:r>
              <a:rPr lang="en-US" sz="1350"/>
              <a:t>submit immediately</a:t>
            </a:r>
          </a:p>
        </p:txBody>
      </p:sp>
      <p:cxnSp>
        <p:nvCxnSpPr>
          <p:cNvPr id="11" name="Elbow Connector 10"/>
          <p:cNvCxnSpPr>
            <a:endCxn id="12" idx="1"/>
          </p:cNvCxnSpPr>
          <p:nvPr/>
        </p:nvCxnSpPr>
        <p:spPr>
          <a:xfrm>
            <a:off x="2849971" y="2583179"/>
            <a:ext cx="1046262" cy="541342"/>
          </a:xfrm>
          <a:prstGeom prst="bentConnector3">
            <a:avLst>
              <a:gd name="adj1" fmla="val 627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96233" y="2974480"/>
            <a:ext cx="39761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create subdirectory, files, expected files, but don't run</a:t>
            </a:r>
          </a:p>
        </p:txBody>
      </p:sp>
      <p:cxnSp>
        <p:nvCxnSpPr>
          <p:cNvPr id="13" name="Elbow Connector 12"/>
          <p:cNvCxnSpPr>
            <a:endCxn id="14" idx="1"/>
          </p:cNvCxnSpPr>
          <p:nvPr/>
        </p:nvCxnSpPr>
        <p:spPr>
          <a:xfrm>
            <a:off x="1812907" y="2597329"/>
            <a:ext cx="1037064" cy="909851"/>
          </a:xfrm>
          <a:prstGeom prst="bentConnector3">
            <a:avLst>
              <a:gd name="adj1" fmla="val -384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49971" y="3357139"/>
            <a:ext cx="32771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only display the RELION command to be run</a:t>
            </a:r>
          </a:p>
        </p:txBody>
      </p:sp>
    </p:spTree>
    <p:extLst>
      <p:ext uri="{BB962C8B-B14F-4D97-AF65-F5344CB8AC3E}">
        <p14:creationId xmlns:p14="http://schemas.microsoft.com/office/powerpoint/2010/main" val="10132601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RELION Job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run.out</a:t>
            </a:r>
            <a:r>
              <a:rPr lang="en-US" dirty="0"/>
              <a:t> and </a:t>
            </a:r>
            <a:r>
              <a:rPr lang="en-US" dirty="0" err="1"/>
              <a:t>run.err</a:t>
            </a:r>
            <a:r>
              <a:rPr lang="en-US" dirty="0"/>
              <a:t> files</a:t>
            </a:r>
          </a:p>
          <a:p>
            <a:r>
              <a:rPr lang="en-US" dirty="0" err="1"/>
              <a:t>jobhist</a:t>
            </a:r>
            <a:r>
              <a:rPr lang="en-US" dirty="0"/>
              <a:t>, </a:t>
            </a:r>
            <a:r>
              <a:rPr lang="en-US" dirty="0" err="1"/>
              <a:t>jobload</a:t>
            </a:r>
            <a:r>
              <a:rPr lang="en-US" dirty="0"/>
              <a:t>, </a:t>
            </a:r>
            <a:r>
              <a:rPr lang="en-US" dirty="0" err="1"/>
              <a:t>jobdata</a:t>
            </a:r>
            <a:endParaRPr lang="en-US" dirty="0"/>
          </a:p>
          <a:p>
            <a:r>
              <a:rPr lang="en-US" dirty="0"/>
              <a:t>dashboard</a:t>
            </a:r>
          </a:p>
          <a:p>
            <a:r>
              <a:rPr lang="en-US" dirty="0" err="1"/>
              <a:t>nvidia-smi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98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1720219"/>
            <a:ext cx="4391025" cy="2081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314587"/>
            <a:ext cx="4248150" cy="31480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8067" y="2136802"/>
            <a:ext cx="691515" cy="268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180975" y="4198799"/>
            <a:ext cx="4391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 remain listed on the dashboard for 10 days after ending</a:t>
            </a:r>
          </a:p>
          <a:p>
            <a:endParaRPr lang="en-US" dirty="0"/>
          </a:p>
          <a:p>
            <a:r>
              <a:rPr lang="en-US" dirty="0"/>
              <a:t>Search by </a:t>
            </a:r>
            <a:r>
              <a:rPr lang="en-US" dirty="0" err="1"/>
              <a:t>jobid</a:t>
            </a:r>
            <a:r>
              <a:rPr lang="en-US" dirty="0"/>
              <a:t>, jobname, timestamp, state</a:t>
            </a:r>
          </a:p>
        </p:txBody>
      </p:sp>
    </p:spTree>
    <p:extLst>
      <p:ext uri="{BB962C8B-B14F-4D97-AF65-F5344CB8AC3E}">
        <p14:creationId xmlns:p14="http://schemas.microsoft.com/office/powerpoint/2010/main" val="19791504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1" y="1618725"/>
            <a:ext cx="4055745" cy="3835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88" y="1618725"/>
            <a:ext cx="4024313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084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nvidia-smi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4310" y="1729675"/>
            <a:ext cx="3337560" cy="3800303"/>
          </a:xfrm>
        </p:spPr>
        <p:txBody>
          <a:bodyPr/>
          <a:lstStyle/>
          <a:p>
            <a:r>
              <a:rPr lang="en-US" dirty="0"/>
              <a:t>While job is running, display snapshot of GPU utilization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85" y="951367"/>
            <a:ext cx="5394787" cy="49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7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nvidia-smi</a:t>
            </a:r>
            <a:r>
              <a:rPr lang="en-US" dirty="0"/>
              <a:t> </a:t>
            </a:r>
            <a:r>
              <a:rPr lang="en-US" dirty="0" err="1"/>
              <a:t>dmon</a:t>
            </a:r>
            <a:r>
              <a:rPr lang="en-US" dirty="0"/>
              <a:t> –d 10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4310" y="1729675"/>
            <a:ext cx="4240530" cy="3800303"/>
          </a:xfrm>
        </p:spPr>
        <p:txBody>
          <a:bodyPr/>
          <a:lstStyle/>
          <a:p>
            <a:r>
              <a:rPr lang="en-US" dirty="0"/>
              <a:t>Continuously monitor GPU utilization for defined periods of time</a:t>
            </a:r>
          </a:p>
          <a:p>
            <a:r>
              <a:rPr lang="en-US" dirty="0" err="1"/>
              <a:t>dmon</a:t>
            </a:r>
            <a:r>
              <a:rPr lang="en-US" dirty="0"/>
              <a:t> is highly configurable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86" y="1743076"/>
            <a:ext cx="4316009" cy="413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28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RELION touches every weak and sensitive point in the cluster</a:t>
            </a:r>
          </a:p>
          <a:p>
            <a:endParaRPr lang="en-US" dirty="0"/>
          </a:p>
          <a:p>
            <a:r>
              <a:rPr lang="en-US" dirty="0"/>
              <a:t>Many different ways things can go south</a:t>
            </a:r>
          </a:p>
        </p:txBody>
      </p:sp>
    </p:spTree>
    <p:extLst>
      <p:ext uri="{BB962C8B-B14F-4D97-AF65-F5344CB8AC3E}">
        <p14:creationId xmlns:p14="http://schemas.microsoft.com/office/powerpoint/2010/main" val="27878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202F-39E9-4F44-B484-01691B88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Biowulf</a:t>
            </a:r>
            <a:r>
              <a:rPr lang="en-US" dirty="0"/>
              <a:t> Cluster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7A26DE-5722-4C50-BF52-D62E41FF1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685" y="1825625"/>
            <a:ext cx="4472629" cy="4351338"/>
          </a:xfrm>
        </p:spPr>
      </p:pic>
    </p:spTree>
    <p:extLst>
      <p:ext uri="{BB962C8B-B14F-4D97-AF65-F5344CB8AC3E}">
        <p14:creationId xmlns:p14="http://schemas.microsoft.com/office/powerpoint/2010/main" val="38925548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Insufficient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6201"/>
            <a:ext cx="7886700" cy="4959705"/>
          </a:xfrm>
        </p:spPr>
        <p:txBody>
          <a:bodyPr>
            <a:normAutofit/>
          </a:bodyPr>
          <a:lstStyle/>
          <a:p>
            <a:r>
              <a:rPr lang="en-US" dirty="0"/>
              <a:t>Insufficient memory causes individual MPI ranks to be killed, leading to "zombie" RELION jobs</a:t>
            </a:r>
          </a:p>
          <a:p>
            <a:r>
              <a:rPr lang="en-US" dirty="0" err="1"/>
              <a:t>run.err</a:t>
            </a:r>
            <a:r>
              <a:rPr lang="en-US" dirty="0"/>
              <a:t> shows something like this: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Job continues to run, but </a:t>
            </a:r>
            <a:r>
              <a:rPr lang="en-US" dirty="0" err="1"/>
              <a:t>run.out</a:t>
            </a:r>
            <a:r>
              <a:rPr lang="en-US" dirty="0"/>
              <a:t> does not progress</a:t>
            </a:r>
          </a:p>
          <a:p>
            <a:r>
              <a:rPr lang="en-US" dirty="0"/>
              <a:t>Other causes for rank failure include network hiccups, quota overrun, generic hardware failure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9095" y="3463200"/>
            <a:ext cx="5065810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srun</a:t>
            </a:r>
            <a:r>
              <a:rPr lang="en-US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: error: cn3068: task 3: Killed</a:t>
            </a:r>
          </a:p>
        </p:txBody>
      </p:sp>
    </p:spTree>
    <p:extLst>
      <p:ext uri="{BB962C8B-B14F-4D97-AF65-F5344CB8AC3E}">
        <p14:creationId xmlns:p14="http://schemas.microsoft.com/office/powerpoint/2010/main" val="6542877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Insufficient GPU Memory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689670"/>
            <a:ext cx="7886700" cy="704916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k80 GPUs have access to 12 GB VRAM</a:t>
            </a:r>
          </a:p>
          <a:p>
            <a:r>
              <a:rPr lang="en-US" sz="7200" dirty="0"/>
              <a:t>p100 GPUs have 16 GB VRAM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Downscale images</a:t>
            </a:r>
          </a:p>
          <a:p>
            <a:r>
              <a:rPr lang="en-US" dirty="0"/>
              <a:t>Recompile in single-precision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69" y="3200227"/>
            <a:ext cx="8937062" cy="279307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                               ***WARNING***</a:t>
            </a:r>
          </a:p>
          <a:p>
            <a:endParaRPr lang="en-US" sz="13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With the current settings and hardware, you will be able to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use an estimated image-size of 533 pixels during the last iteration...</a:t>
            </a:r>
          </a:p>
          <a:p>
            <a:endParaRPr lang="en-US" sz="13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...but your input box-size (</a:t>
            </a:r>
            <a:r>
              <a:rPr lang="en-US" sz="13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image_size</a:t>
            </a:r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) is however 659. This means that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you will likely run out of memory on the GPU(s), and will have to then re-start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from the last completed iteration (i.e. continue from it) *without* the use of GPUs.</a:t>
            </a:r>
          </a:p>
          <a:p>
            <a:endParaRPr lang="en-US" sz="135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You are also splitting at least one GPU between two or more </a:t>
            </a:r>
            <a:r>
              <a:rPr lang="en-US" sz="13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mpi</a:t>
            </a:r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-slaves, which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might be the limiting factor, since each </a:t>
            </a:r>
            <a:r>
              <a:rPr lang="en-US" sz="13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mpi</a:t>
            </a:r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-slave that shares a GPU increases the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use of memory. In this case we recommend running a single </a:t>
            </a:r>
            <a:r>
              <a:rPr lang="en-US" sz="135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mpi</a:t>
            </a:r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-slave per GPU, which</a:t>
            </a:r>
          </a:p>
          <a:p>
            <a:r>
              <a:rPr lang="en-US" sz="135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will still yield good performance and possibly a more stable execution.</a:t>
            </a:r>
          </a:p>
        </p:txBody>
      </p:sp>
    </p:spTree>
    <p:extLst>
      <p:ext uri="{BB962C8B-B14F-4D97-AF65-F5344CB8AC3E}">
        <p14:creationId xmlns:p14="http://schemas.microsoft.com/office/powerpoint/2010/main" val="13830437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RELION 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298" y="2017198"/>
            <a:ext cx="3446145" cy="4598326"/>
          </a:xfrm>
        </p:spPr>
        <p:txBody>
          <a:bodyPr>
            <a:normAutofit/>
          </a:bodyPr>
          <a:lstStyle/>
          <a:p>
            <a:r>
              <a:rPr lang="en-US" dirty="0"/>
              <a:t>The GUI creates hidden files for maintaining state between sessions under .Nodes</a:t>
            </a:r>
          </a:p>
          <a:p>
            <a:r>
              <a:rPr lang="en-US" dirty="0"/>
              <a:t>Running a different version of RELION on top of .Nodes may cause corruption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394" y="1455655"/>
            <a:ext cx="8389398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PipeLine</a:t>
            </a:r>
            <a:r>
              <a:rPr lang="en-US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::read: cannot find name or type in </a:t>
            </a:r>
            <a:r>
              <a:rPr lang="en-US" sz="1600" dirty="0" err="1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pipeline_nodes</a:t>
            </a:r>
            <a:r>
              <a:rPr lang="en-US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 table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95" y="2160336"/>
            <a:ext cx="4924835" cy="44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07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Inappropriate RELION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9669"/>
            <a:ext cx="7886700" cy="4151837"/>
          </a:xfrm>
        </p:spPr>
        <p:txBody>
          <a:bodyPr>
            <a:normAutofit/>
          </a:bodyPr>
          <a:lstStyle/>
          <a:p>
            <a:r>
              <a:rPr lang="en-US" dirty="0"/>
              <a:t>Almost always diagnosable from .out and .err files</a:t>
            </a:r>
          </a:p>
          <a:p>
            <a:r>
              <a:rPr lang="en-US" dirty="0"/>
              <a:t>Contact RELION developers or CCPEM mailing list if warning is unclear</a:t>
            </a:r>
          </a:p>
          <a:p>
            <a:r>
              <a:rPr lang="en-US" dirty="0"/>
              <a:t>Mixing --</a:t>
            </a:r>
            <a:r>
              <a:rPr lang="en-US" dirty="0" err="1"/>
              <a:t>preread_images</a:t>
            </a:r>
            <a:r>
              <a:rPr lang="en-US" dirty="0"/>
              <a:t> and --</a:t>
            </a:r>
            <a:r>
              <a:rPr lang="en-US" dirty="0" err="1"/>
              <a:t>scratch_dir</a:t>
            </a:r>
            <a:endParaRPr lang="en-US" dirty="0"/>
          </a:p>
          <a:p>
            <a:r>
              <a:rPr lang="en-US" dirty="0"/>
              <a:t>Too many classes (--K)</a:t>
            </a:r>
          </a:p>
          <a:p>
            <a:r>
              <a:rPr lang="en-US" dirty="0"/>
              <a:t>--</a:t>
            </a:r>
            <a:r>
              <a:rPr lang="en-US" dirty="0" err="1"/>
              <a:t>write_fom_maps</a:t>
            </a:r>
            <a:r>
              <a:rPr lang="en-US" dirty="0"/>
              <a:t> from within </a:t>
            </a:r>
            <a:r>
              <a:rPr lang="en-US" dirty="0" err="1"/>
              <a:t>AutoPick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76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9670"/>
            <a:ext cx="8159090" cy="3800303"/>
          </a:xfrm>
        </p:spPr>
        <p:txBody>
          <a:bodyPr/>
          <a:lstStyle/>
          <a:p>
            <a:r>
              <a:rPr lang="en-US" dirty="0"/>
              <a:t>Chronic problem nowadays</a:t>
            </a:r>
          </a:p>
          <a:p>
            <a:r>
              <a:rPr lang="en-US" dirty="0"/>
              <a:t>Certain steps (copying to /</a:t>
            </a:r>
            <a:r>
              <a:rPr lang="en-US" dirty="0" err="1"/>
              <a:t>lscratch</a:t>
            </a:r>
            <a:r>
              <a:rPr lang="en-US" dirty="0"/>
              <a:t>, reading into memory) take inordinately long</a:t>
            </a:r>
          </a:p>
          <a:p>
            <a:r>
              <a:rPr lang="en-US" dirty="0"/>
              <a:t>Don't launch 1000's of nodes simultaneously – stagger</a:t>
            </a:r>
          </a:p>
          <a:p>
            <a:r>
              <a:rPr lang="en-US" dirty="0"/>
              <a:t>Use GPUs whenever possible</a:t>
            </a:r>
          </a:p>
          <a:p>
            <a:r>
              <a:rPr lang="en-US" dirty="0"/>
              <a:t>ALWAYS SET --</a:t>
            </a:r>
            <a:r>
              <a:rPr lang="en-US" dirty="0" err="1"/>
              <a:t>dont_combine_weights_via_disc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15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 and prune your data!</a:t>
            </a:r>
          </a:p>
          <a:p>
            <a:r>
              <a:rPr lang="en-US" dirty="0"/>
              <a:t>Choose only the best images, particles, and classes</a:t>
            </a:r>
          </a:p>
          <a:p>
            <a:r>
              <a:rPr lang="en-US" dirty="0"/>
              <a:t>More data does NOT mean better results</a:t>
            </a:r>
          </a:p>
        </p:txBody>
      </p:sp>
    </p:spTree>
    <p:extLst>
      <p:ext uri="{BB962C8B-B14F-4D97-AF65-F5344CB8AC3E}">
        <p14:creationId xmlns:p14="http://schemas.microsoft.com/office/powerpoint/2010/main" val="9607114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  Comments?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2936" y="2164789"/>
            <a:ext cx="5861285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 err="1"/>
              <a:t>staff@hpc.nih.gov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3424238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9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Anatomy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70826" y="2462830"/>
            <a:ext cx="2456411" cy="2350424"/>
            <a:chOff x="6076604" y="598517"/>
            <a:chExt cx="3275215" cy="3133898"/>
          </a:xfrm>
        </p:grpSpPr>
        <p:sp>
          <p:nvSpPr>
            <p:cNvPr id="5" name="Rectangle 4"/>
            <p:cNvSpPr/>
            <p:nvPr/>
          </p:nvSpPr>
          <p:spPr>
            <a:xfrm>
              <a:off x="6076604" y="598517"/>
              <a:ext cx="3275215" cy="31338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25985" y="814647"/>
              <a:ext cx="2762597" cy="228600"/>
              <a:chOff x="6325985" y="814647"/>
              <a:chExt cx="2762597" cy="228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63259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5545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0944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3230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8629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80915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86313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8599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5985" y="1227050"/>
              <a:ext cx="2762597" cy="228600"/>
              <a:chOff x="6325985" y="814647"/>
              <a:chExt cx="2762597" cy="2286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63259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5545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0944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3230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8629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0915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86313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88599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325985" y="1639453"/>
              <a:ext cx="2762597" cy="228600"/>
              <a:chOff x="6325985" y="814647"/>
              <a:chExt cx="2762597" cy="2286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3259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5545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0944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3230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8629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0915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86313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88599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325985" y="2051856"/>
              <a:ext cx="2762597" cy="228600"/>
              <a:chOff x="6325985" y="814647"/>
              <a:chExt cx="2762597" cy="228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3259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5545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0944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3230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8629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0915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6313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8599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325985" y="2464259"/>
              <a:ext cx="2762597" cy="228600"/>
              <a:chOff x="6325985" y="814647"/>
              <a:chExt cx="2762597" cy="2286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3259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5545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0944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3230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8629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0915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6313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8599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325985" y="2876662"/>
              <a:ext cx="2762597" cy="228600"/>
              <a:chOff x="6325985" y="814647"/>
              <a:chExt cx="2762597" cy="2286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3259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5545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0944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3230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8629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80915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6313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8599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325985" y="3289067"/>
              <a:ext cx="2762597" cy="228600"/>
              <a:chOff x="6325985" y="814647"/>
              <a:chExt cx="2762597" cy="228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3259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554585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0944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323051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8629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091517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6313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859982" y="814647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69" name="Oval 68"/>
          <p:cNvSpPr/>
          <p:nvPr/>
        </p:nvSpPr>
        <p:spPr>
          <a:xfrm>
            <a:off x="3055065" y="2582931"/>
            <a:ext cx="537519" cy="256008"/>
          </a:xfrm>
          <a:prstGeom prst="ellipse">
            <a:avLst/>
          </a:prstGeom>
          <a:solidFill>
            <a:srgbClr val="C00000">
              <a:alpha val="14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3126113" y="260465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266721" y="2604653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28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93641" y="260465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41344" y="2604653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29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79732" y="260465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21868" y="2604653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30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51447" y="260465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996491" y="2604653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31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26113" y="291482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66721" y="2914826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32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693641" y="291482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841344" y="2914826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33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279732" y="291482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421868" y="2914826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34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851447" y="291482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7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996491" y="2914826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35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128431" y="3226019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8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269040" y="322601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36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695959" y="3226019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9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843663" y="322601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37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67462" y="3226019"/>
            <a:ext cx="300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10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424186" y="322601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38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824911" y="322601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11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998809" y="322601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39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099576" y="3531085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12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269040" y="3531085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40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667104" y="3531085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13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843663" y="3531085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41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253196" y="3531085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14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424186" y="3531085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42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824911" y="3531085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15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998809" y="3531085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43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1892" y="3842752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16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271355" y="3842752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44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669420" y="3842752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17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845978" y="3842752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45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255511" y="3842752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18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426501" y="3842752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46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27226" y="3842752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19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001124" y="3842752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47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100971" y="415103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20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70435" y="415103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48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668499" y="415103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21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845058" y="415103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49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254591" y="415103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22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425581" y="415103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50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6306" y="415103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23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000204" y="415103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51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099576" y="4466658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24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269040" y="4466658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52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667104" y="4466658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25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843663" y="4466658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53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253196" y="4466658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26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424186" y="4466658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54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824911" y="4466658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27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998809" y="4466658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55</a:t>
            </a:r>
          </a:p>
        </p:txBody>
      </p:sp>
      <p:cxnSp>
        <p:nvCxnSpPr>
          <p:cNvPr id="126" name="Elbow Connector 125"/>
          <p:cNvCxnSpPr>
            <a:stCxn id="5" idx="2"/>
          </p:cNvCxnSpPr>
          <p:nvPr/>
        </p:nvCxnSpPr>
        <p:spPr>
          <a:xfrm rot="10800000">
            <a:off x="2376936" y="2506936"/>
            <a:ext cx="678130" cy="203999"/>
          </a:xfrm>
          <a:prstGeom prst="bentConnector3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773255" y="2317992"/>
            <a:ext cx="59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cxnSp>
        <p:nvCxnSpPr>
          <p:cNvPr id="128" name="Elbow Connector 127"/>
          <p:cNvCxnSpPr/>
          <p:nvPr/>
        </p:nvCxnSpPr>
        <p:spPr>
          <a:xfrm rot="16200000" flipH="1">
            <a:off x="2832518" y="2189873"/>
            <a:ext cx="553088" cy="276474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endCxn id="71" idx="0"/>
          </p:cNvCxnSpPr>
          <p:nvPr/>
        </p:nvCxnSpPr>
        <p:spPr>
          <a:xfrm rot="5400000">
            <a:off x="3286120" y="2187822"/>
            <a:ext cx="547475" cy="286187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171283" y="1719247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 (real)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415037" y="1719247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 (virtual)</a:t>
            </a:r>
          </a:p>
        </p:txBody>
      </p:sp>
      <p:cxnSp>
        <p:nvCxnSpPr>
          <p:cNvPr id="132" name="Elbow Connector 131"/>
          <p:cNvCxnSpPr/>
          <p:nvPr/>
        </p:nvCxnSpPr>
        <p:spPr>
          <a:xfrm rot="10800000" flipV="1">
            <a:off x="4199032" y="2187002"/>
            <a:ext cx="1678228" cy="275829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5877260" y="1849758"/>
            <a:ext cx="110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node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427126" y="4821197"/>
            <a:ext cx="34015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855821" y="4821197"/>
            <a:ext cx="34015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713210" y="4821197"/>
            <a:ext cx="34015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284516" y="4821197"/>
            <a:ext cx="34015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38" name="Right Brace 137"/>
          <p:cNvSpPr/>
          <p:nvPr/>
        </p:nvSpPr>
        <p:spPr>
          <a:xfrm rot="5400000">
            <a:off x="3940629" y="4492649"/>
            <a:ext cx="540896" cy="1875546"/>
          </a:xfrm>
          <a:prstGeom prst="rightBrace">
            <a:avLst>
              <a:gd name="adj1" fmla="val 0"/>
              <a:gd name="adj2" fmla="val 50000"/>
            </a:avLst>
          </a:prstGeom>
          <a:ln w="25400" cap="rnd"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9" name="TextBox 138"/>
          <p:cNvSpPr txBox="1"/>
          <p:nvPr/>
        </p:nvSpPr>
        <p:spPr>
          <a:xfrm>
            <a:off x="3955829" y="5723751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GPUs</a:t>
            </a:r>
          </a:p>
        </p:txBody>
      </p:sp>
      <p:sp>
        <p:nvSpPr>
          <p:cNvPr id="140" name="Can 139"/>
          <p:cNvSpPr/>
          <p:nvPr/>
        </p:nvSpPr>
        <p:spPr>
          <a:xfrm>
            <a:off x="5450908" y="4077767"/>
            <a:ext cx="1075335" cy="805953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lscratch</a:t>
            </a:r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5450908" y="2604653"/>
            <a:ext cx="1526942" cy="926432"/>
          </a:xfrm>
          <a:prstGeom prst="cloud">
            <a:avLst/>
          </a:prstGeom>
          <a:solidFill>
            <a:srgbClr val="FA8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294513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2022</TotalTime>
  <Words>4921</Words>
  <Application>Microsoft Office PowerPoint</Application>
  <PresentationFormat>On-screen Show (4:3)</PresentationFormat>
  <Paragraphs>1282</Paragraphs>
  <Slides>86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Calibri Light</vt:lpstr>
      <vt:lpstr>Lucida Console</vt:lpstr>
      <vt:lpstr>Office Theme</vt:lpstr>
      <vt:lpstr>High-Performance Computing with RELION</vt:lpstr>
      <vt:lpstr>PowerPoint Presentation</vt:lpstr>
      <vt:lpstr>Brief Overview of RELION</vt:lpstr>
      <vt:lpstr>Brief Overview of RELION</vt:lpstr>
      <vt:lpstr>Brief Overview of RELION</vt:lpstr>
      <vt:lpstr>Cluster and Hardware Overview</vt:lpstr>
      <vt:lpstr>Biowulf Cluster Overview</vt:lpstr>
      <vt:lpstr>Biowulf Cluster Overview</vt:lpstr>
      <vt:lpstr>Node Anatomy</vt:lpstr>
      <vt:lpstr>Processor Hardware</vt:lpstr>
      <vt:lpstr>Parallelization on the Biowulf Cluster</vt:lpstr>
      <vt:lpstr>Parallelization on Biowulf using Slurm</vt:lpstr>
      <vt:lpstr>Multi-user Time-sharing Batch System</vt:lpstr>
      <vt:lpstr>Single-Threaded Job</vt:lpstr>
      <vt:lpstr>Multi-threaded Job</vt:lpstr>
      <vt:lpstr>MPI Job: single node</vt:lpstr>
      <vt:lpstr>Multi-threaded MPI Job: single node</vt:lpstr>
      <vt:lpstr>Multi-threaded MPI Job: multiple nodes</vt:lpstr>
      <vt:lpstr>Slurm Resources</vt:lpstr>
      <vt:lpstr>Memory: Single-threaded Job</vt:lpstr>
      <vt:lpstr>Memory: Multi-threaded Job</vt:lpstr>
      <vt:lpstr>Memory: MPI Job</vt:lpstr>
      <vt:lpstr>Local Scratch: Single Node</vt:lpstr>
      <vt:lpstr>Local Scratch: Multiple Nodes</vt:lpstr>
      <vt:lpstr>GPUs</vt:lpstr>
      <vt:lpstr>GPU Resource Types</vt:lpstr>
      <vt:lpstr>Time</vt:lpstr>
      <vt:lpstr>MPI Job: Distribution</vt:lpstr>
      <vt:lpstr>MPI Job: Distribution</vt:lpstr>
      <vt:lpstr>MPI Job: Distribution</vt:lpstr>
      <vt:lpstr>Other Resources</vt:lpstr>
      <vt:lpstr>RELION Run Methods</vt:lpstr>
      <vt:lpstr>There are four options</vt:lpstr>
      <vt:lpstr>--no_parallel_disc_io</vt:lpstr>
      <vt:lpstr>--preread_images</vt:lpstr>
      <vt:lpstr>--scratch_dir=directory path</vt:lpstr>
      <vt:lpstr>--dont_combine_weights_via_disc</vt:lpstr>
      <vt:lpstr>RELION Job Types</vt:lpstr>
      <vt:lpstr>There are 5 Job Types</vt:lpstr>
      <vt:lpstr>Single-threaded, no worries</vt:lpstr>
      <vt:lpstr>RELION Parallelization</vt:lpstr>
      <vt:lpstr>Flat MPI, CPU-only: CTFFIND4</vt:lpstr>
      <vt:lpstr>Flat MPI, CPU-only</vt:lpstr>
      <vt:lpstr>Flat MPI, CPU+GPU: MotionCorr2</vt:lpstr>
      <vt:lpstr>Flat MPI, CPU+GPU: MotionCorr2</vt:lpstr>
      <vt:lpstr>Flat MPI, CPU+GPU: MotionCorr2</vt:lpstr>
      <vt:lpstr>Master-Slave CPU-only: 2D Classification</vt:lpstr>
      <vt:lpstr>Master-Slave CPU-only: 2D Classification</vt:lpstr>
      <vt:lpstr>Master-Slave CPU-only: 2D Classification – all in memory</vt:lpstr>
      <vt:lpstr>Tidbits</vt:lpstr>
      <vt:lpstr>Understanding GPU Jobs</vt:lpstr>
      <vt:lpstr>Understanding GPU Jobs</vt:lpstr>
      <vt:lpstr>MPI rank - GPU Mapping</vt:lpstr>
      <vt:lpstr>Class2D, Class3D, Refine – Problems</vt:lpstr>
      <vt:lpstr>Class2D, Class3D, Refine – Problems</vt:lpstr>
      <vt:lpstr>Arbitrary Distribution</vt:lpstr>
      <vt:lpstr>RELION Utility Script</vt:lpstr>
      <vt:lpstr>Class2D, Class3D, Refine</vt:lpstr>
      <vt:lpstr>Tidbits</vt:lpstr>
      <vt:lpstr>GPUs are not constantly used, and all steps not parallelizable</vt:lpstr>
      <vt:lpstr>Using the GUI</vt:lpstr>
      <vt:lpstr>Don't run GUI on the login node</vt:lpstr>
      <vt:lpstr>Be aware of options passed to sinteractive</vt:lpstr>
      <vt:lpstr>NX messes up file browsing</vt:lpstr>
      <vt:lpstr>RELION Compute Options</vt:lpstr>
      <vt:lpstr>Choice</vt:lpstr>
      <vt:lpstr>RELION/2.1.0-new</vt:lpstr>
      <vt:lpstr>Running/Batch System Options</vt:lpstr>
      <vt:lpstr>Running/Batch System Options</vt:lpstr>
      <vt:lpstr>common.sh batch script template</vt:lpstr>
      <vt:lpstr>Memory</vt:lpstr>
      <vt:lpstr>"Dumb down" the network interface</vt:lpstr>
      <vt:lpstr>Check twice, run once</vt:lpstr>
      <vt:lpstr>RELION Job Monitoring</vt:lpstr>
      <vt:lpstr>Dashboard</vt:lpstr>
      <vt:lpstr>Dashboard</vt:lpstr>
      <vt:lpstr>nvidia-smi</vt:lpstr>
      <vt:lpstr>nvidia-smi dmon –d 10</vt:lpstr>
      <vt:lpstr>Troubleshooting </vt:lpstr>
      <vt:lpstr>Insufficient Memory</vt:lpstr>
      <vt:lpstr>Insufficient GPU Memory</vt:lpstr>
      <vt:lpstr>Mixing RELION Versions</vt:lpstr>
      <vt:lpstr>Inappropriate RELION Options</vt:lpstr>
      <vt:lpstr>I/O</vt:lpstr>
      <vt:lpstr>Bad Input</vt:lpstr>
      <vt:lpstr>Questions? 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Hoover, David (NIH/CIT) [E]</cp:lastModifiedBy>
  <cp:revision>156</cp:revision>
  <cp:lastPrinted>2018-01-16T14:57:05Z</cp:lastPrinted>
  <dcterms:created xsi:type="dcterms:W3CDTF">2018-01-09T12:56:34Z</dcterms:created>
  <dcterms:modified xsi:type="dcterms:W3CDTF">2018-05-07T20:15:05Z</dcterms:modified>
</cp:coreProperties>
</file>